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327" r:id="rId2"/>
    <p:sldId id="297" r:id="rId3"/>
    <p:sldId id="284" r:id="rId4"/>
    <p:sldId id="285" r:id="rId5"/>
    <p:sldId id="365" r:id="rId6"/>
    <p:sldId id="287" r:id="rId7"/>
    <p:sldId id="259" r:id="rId8"/>
    <p:sldId id="258" r:id="rId9"/>
    <p:sldId id="257" r:id="rId10"/>
    <p:sldId id="261" r:id="rId11"/>
    <p:sldId id="286" r:id="rId12"/>
    <p:sldId id="262" r:id="rId13"/>
    <p:sldId id="263" r:id="rId14"/>
    <p:sldId id="264" r:id="rId15"/>
    <p:sldId id="265" r:id="rId16"/>
    <p:sldId id="266" r:id="rId17"/>
    <p:sldId id="291" r:id="rId18"/>
    <p:sldId id="268" r:id="rId19"/>
    <p:sldId id="269" r:id="rId20"/>
    <p:sldId id="298" r:id="rId21"/>
    <p:sldId id="367" r:id="rId22"/>
    <p:sldId id="299" r:id="rId23"/>
    <p:sldId id="300" r:id="rId24"/>
    <p:sldId id="301" r:id="rId25"/>
    <p:sldId id="305" r:id="rId26"/>
    <p:sldId id="324" r:id="rId27"/>
    <p:sldId id="306" r:id="rId28"/>
    <p:sldId id="322" r:id="rId29"/>
    <p:sldId id="312" r:id="rId30"/>
    <p:sldId id="313" r:id="rId31"/>
    <p:sldId id="319" r:id="rId32"/>
    <p:sldId id="256" r:id="rId33"/>
    <p:sldId id="328" r:id="rId34"/>
    <p:sldId id="329" r:id="rId35"/>
    <p:sldId id="330" r:id="rId36"/>
    <p:sldId id="331" r:id="rId37"/>
    <p:sldId id="332" r:id="rId38"/>
    <p:sldId id="333" r:id="rId39"/>
    <p:sldId id="292" r:id="rId40"/>
    <p:sldId id="293" r:id="rId41"/>
    <p:sldId id="366" r:id="rId42"/>
    <p:sldId id="295" r:id="rId43"/>
    <p:sldId id="368" r:id="rId44"/>
    <p:sldId id="294" r:id="rId45"/>
    <p:sldId id="355" r:id="rId46"/>
    <p:sldId id="356" r:id="rId47"/>
    <p:sldId id="357" r:id="rId48"/>
    <p:sldId id="359" r:id="rId49"/>
    <p:sldId id="360" r:id="rId50"/>
    <p:sldId id="361" r:id="rId51"/>
    <p:sldId id="362" r:id="rId52"/>
    <p:sldId id="363" r:id="rId53"/>
    <p:sldId id="325" r:id="rId54"/>
    <p:sldId id="321" r:id="rId55"/>
    <p:sldId id="364" r:id="rId56"/>
    <p:sldId id="281" r:id="rId57"/>
    <p:sldId id="283"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3" d="100"/>
          <a:sy n="113" d="100"/>
        </p:scale>
        <p:origin x="51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1A7382-E53A-4E49-907C-44169246610D}" type="datetimeFigureOut">
              <a:rPr lang="en-IN" smtClean="0"/>
              <a:t>16-03-2022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9846BA-B3A9-449F-8C51-3FDF5CF56C28}" type="slidenum">
              <a:rPr lang="en-IN" smtClean="0"/>
              <a:t>‹#›</a:t>
            </a:fld>
            <a:endParaRPr lang="en-IN"/>
          </a:p>
        </p:txBody>
      </p:sp>
    </p:spTree>
    <p:extLst>
      <p:ext uri="{BB962C8B-B14F-4D97-AF65-F5344CB8AC3E}">
        <p14:creationId xmlns:p14="http://schemas.microsoft.com/office/powerpoint/2010/main" val="3084056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2" name="Rectangle 6">
            <a:extLst>
              <a:ext uri="{FF2B5EF4-FFF2-40B4-BE49-F238E27FC236}">
                <a16:creationId xmlns:a16="http://schemas.microsoft.com/office/drawing/2014/main" id="{91CFDADA-D7BF-4DA7-B508-21C34AEAD6A0}"/>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pPr>
            <a:fld id="{D7A660EE-3FF7-4A50-A9ED-0103D3513A36}" type="slidenum">
              <a:rPr lang="en-US" altLang="en-US" sz="1400" smtClean="0"/>
              <a:pPr>
                <a:spcBef>
                  <a:spcPct val="0"/>
                </a:spcBef>
              </a:pPr>
              <a:t>7</a:t>
            </a:fld>
            <a:endParaRPr lang="en-US" altLang="en-US" sz="1400"/>
          </a:p>
        </p:txBody>
      </p:sp>
      <p:sp>
        <p:nvSpPr>
          <p:cNvPr id="15363" name="Rectangle 1">
            <a:extLst>
              <a:ext uri="{FF2B5EF4-FFF2-40B4-BE49-F238E27FC236}">
                <a16:creationId xmlns:a16="http://schemas.microsoft.com/office/drawing/2014/main" id="{82093D8C-97DB-4B1F-AC66-01371CA2EE72}"/>
              </a:ext>
            </a:extLst>
          </p:cNvPr>
          <p:cNvSpPr>
            <a:spLocks noGrp="1" noRot="1" noChangeAspect="1" noChangeArrowheads="1" noTextEdit="1"/>
          </p:cNvSpPr>
          <p:nvPr>
            <p:ph type="sldImg"/>
          </p:nvPr>
        </p:nvSpPr>
        <p:spPr>
          <a:xfrm>
            <a:off x="1370013" y="754063"/>
            <a:ext cx="5030787" cy="3771900"/>
          </a:xfrm>
          <a:solidFill>
            <a:srgbClr val="FFFFFF"/>
          </a:solidFill>
          <a:ln>
            <a:solidFill>
              <a:srgbClr val="000000"/>
            </a:solidFill>
            <a:miter lim="800000"/>
            <a:headEnd/>
            <a:tailEnd/>
          </a:ln>
        </p:spPr>
      </p:sp>
      <p:sp>
        <p:nvSpPr>
          <p:cNvPr id="15364" name="Rectangle 2">
            <a:extLst>
              <a:ext uri="{FF2B5EF4-FFF2-40B4-BE49-F238E27FC236}">
                <a16:creationId xmlns:a16="http://schemas.microsoft.com/office/drawing/2014/main" id="{B651772A-14B0-4DE5-AB05-A47207E2AD3F}"/>
              </a:ext>
            </a:extLst>
          </p:cNvPr>
          <p:cNvSpPr>
            <a:spLocks noGrp="1" noChangeArrowheads="1"/>
          </p:cNvSpPr>
          <p:nvPr>
            <p:ph type="body" idx="1"/>
          </p:nvPr>
        </p:nvSpPr>
        <p:spPr>
          <a:xfrm>
            <a:off x="777875" y="4776788"/>
            <a:ext cx="6216650" cy="4525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extLst>
      <p:ext uri="{BB962C8B-B14F-4D97-AF65-F5344CB8AC3E}">
        <p14:creationId xmlns:p14="http://schemas.microsoft.com/office/powerpoint/2010/main" val="13939376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Rectangle 6">
            <a:extLst>
              <a:ext uri="{FF2B5EF4-FFF2-40B4-BE49-F238E27FC236}">
                <a16:creationId xmlns:a16="http://schemas.microsoft.com/office/drawing/2014/main" id="{07484D52-89D1-4F15-9339-3C3E66EF8076}"/>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pPr>
            <a:fld id="{BB8E9CE6-DD88-458E-B438-768283B48C87}" type="slidenum">
              <a:rPr lang="en-US" altLang="en-US" sz="1400" smtClean="0"/>
              <a:pPr>
                <a:spcBef>
                  <a:spcPct val="0"/>
                </a:spcBef>
              </a:pPr>
              <a:t>16</a:t>
            </a:fld>
            <a:endParaRPr lang="en-US" altLang="en-US" sz="1400"/>
          </a:p>
        </p:txBody>
      </p:sp>
      <p:sp>
        <p:nvSpPr>
          <p:cNvPr id="32771" name="Rectangle 1">
            <a:extLst>
              <a:ext uri="{FF2B5EF4-FFF2-40B4-BE49-F238E27FC236}">
                <a16:creationId xmlns:a16="http://schemas.microsoft.com/office/drawing/2014/main" id="{34D909A7-9957-4FC1-A548-62AB7B5585E3}"/>
              </a:ext>
            </a:extLst>
          </p:cNvPr>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p:spPr>
      </p:sp>
      <p:sp>
        <p:nvSpPr>
          <p:cNvPr id="32772" name="Rectangle 2">
            <a:extLst>
              <a:ext uri="{FF2B5EF4-FFF2-40B4-BE49-F238E27FC236}">
                <a16:creationId xmlns:a16="http://schemas.microsoft.com/office/drawing/2014/main" id="{8125BEE7-A5C5-45CF-965A-1BFE6A1AC696}"/>
              </a:ext>
            </a:extLst>
          </p:cNvPr>
          <p:cNvSpPr>
            <a:spLocks noGrp="1" noChangeArrowheads="1"/>
          </p:cNvSpPr>
          <p:nvPr>
            <p:ph type="body" idx="1"/>
          </p:nvPr>
        </p:nvSpPr>
        <p:spPr>
          <a:xfrm>
            <a:off x="777875" y="4776788"/>
            <a:ext cx="6218238" cy="4435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extLst>
      <p:ext uri="{BB962C8B-B14F-4D97-AF65-F5344CB8AC3E}">
        <p14:creationId xmlns:p14="http://schemas.microsoft.com/office/powerpoint/2010/main" val="1981728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Rectangle 6">
            <a:extLst>
              <a:ext uri="{FF2B5EF4-FFF2-40B4-BE49-F238E27FC236}">
                <a16:creationId xmlns:a16="http://schemas.microsoft.com/office/drawing/2014/main" id="{11B7C0D2-AC9E-47E7-B30B-B9CC72295CFF}"/>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pPr>
            <a:fld id="{FED5FDFB-6218-4846-A5DA-DD8A11C6AD74}" type="slidenum">
              <a:rPr lang="en-US" altLang="en-US" sz="1400" smtClean="0"/>
              <a:pPr>
                <a:spcBef>
                  <a:spcPct val="0"/>
                </a:spcBef>
              </a:pPr>
              <a:t>18</a:t>
            </a:fld>
            <a:endParaRPr lang="en-US" altLang="en-US" sz="1400"/>
          </a:p>
        </p:txBody>
      </p:sp>
      <p:sp>
        <p:nvSpPr>
          <p:cNvPr id="36867" name="Rectangle 1">
            <a:extLst>
              <a:ext uri="{FF2B5EF4-FFF2-40B4-BE49-F238E27FC236}">
                <a16:creationId xmlns:a16="http://schemas.microsoft.com/office/drawing/2014/main" id="{E2FB65E7-6C66-4527-9138-02F5AE3147EF}"/>
              </a:ext>
            </a:extLst>
          </p:cNvPr>
          <p:cNvSpPr>
            <a:spLocks noGrp="1" noRot="1" noChangeAspect="1" noChangeArrowheads="1" noTextEdit="1"/>
          </p:cNvSpPr>
          <p:nvPr>
            <p:ph type="sldImg"/>
          </p:nvPr>
        </p:nvSpPr>
        <p:spPr>
          <a:xfrm>
            <a:off x="1370013" y="754063"/>
            <a:ext cx="5030787" cy="3771900"/>
          </a:xfrm>
          <a:solidFill>
            <a:srgbClr val="FFFFFF"/>
          </a:solidFill>
          <a:ln>
            <a:solidFill>
              <a:srgbClr val="000000"/>
            </a:solidFill>
            <a:miter lim="800000"/>
            <a:headEnd/>
            <a:tailEnd/>
          </a:ln>
        </p:spPr>
      </p:sp>
      <p:sp>
        <p:nvSpPr>
          <p:cNvPr id="36868" name="Rectangle 2">
            <a:extLst>
              <a:ext uri="{FF2B5EF4-FFF2-40B4-BE49-F238E27FC236}">
                <a16:creationId xmlns:a16="http://schemas.microsoft.com/office/drawing/2014/main" id="{7E563FE5-1005-4E18-BF74-13FF66B61A36}"/>
              </a:ext>
            </a:extLst>
          </p:cNvPr>
          <p:cNvSpPr>
            <a:spLocks noGrp="1" noChangeArrowheads="1"/>
          </p:cNvSpPr>
          <p:nvPr>
            <p:ph type="body" idx="1"/>
          </p:nvPr>
        </p:nvSpPr>
        <p:spPr>
          <a:xfrm>
            <a:off x="777875" y="4776788"/>
            <a:ext cx="6216650" cy="4525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extLst>
      <p:ext uri="{BB962C8B-B14F-4D97-AF65-F5344CB8AC3E}">
        <p14:creationId xmlns:p14="http://schemas.microsoft.com/office/powerpoint/2010/main" val="25073338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6">
            <a:extLst>
              <a:ext uri="{FF2B5EF4-FFF2-40B4-BE49-F238E27FC236}">
                <a16:creationId xmlns:a16="http://schemas.microsoft.com/office/drawing/2014/main" id="{388C935D-5D8D-4A0C-A286-06542337E68B}"/>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pPr>
            <a:fld id="{FE04E249-527A-4300-9478-C488824DA293}" type="slidenum">
              <a:rPr lang="en-US" altLang="en-US" sz="1400" smtClean="0"/>
              <a:pPr>
                <a:spcBef>
                  <a:spcPct val="0"/>
                </a:spcBef>
              </a:pPr>
              <a:t>19</a:t>
            </a:fld>
            <a:endParaRPr lang="en-US" altLang="en-US" sz="1400"/>
          </a:p>
        </p:txBody>
      </p:sp>
      <p:sp>
        <p:nvSpPr>
          <p:cNvPr id="38915" name="Rectangle 1">
            <a:extLst>
              <a:ext uri="{FF2B5EF4-FFF2-40B4-BE49-F238E27FC236}">
                <a16:creationId xmlns:a16="http://schemas.microsoft.com/office/drawing/2014/main" id="{E1FB3C0A-1F7F-48F8-A5EE-97D516E851AB}"/>
              </a:ext>
            </a:extLst>
          </p:cNvPr>
          <p:cNvSpPr>
            <a:spLocks noGrp="1" noRot="1" noChangeAspect="1" noChangeArrowheads="1" noTextEdit="1"/>
          </p:cNvSpPr>
          <p:nvPr>
            <p:ph type="sldImg"/>
          </p:nvPr>
        </p:nvSpPr>
        <p:spPr>
          <a:xfrm>
            <a:off x="1371600" y="755650"/>
            <a:ext cx="5030788" cy="3771900"/>
          </a:xfrm>
          <a:solidFill>
            <a:srgbClr val="FFFFFF"/>
          </a:solidFill>
          <a:ln>
            <a:solidFill>
              <a:srgbClr val="000000"/>
            </a:solidFill>
            <a:miter lim="800000"/>
            <a:headEnd/>
            <a:tailEnd/>
          </a:ln>
        </p:spPr>
      </p:sp>
      <p:sp>
        <p:nvSpPr>
          <p:cNvPr id="38916" name="Rectangle 2">
            <a:extLst>
              <a:ext uri="{FF2B5EF4-FFF2-40B4-BE49-F238E27FC236}">
                <a16:creationId xmlns:a16="http://schemas.microsoft.com/office/drawing/2014/main" id="{1C54DD00-BF94-4837-97FC-D0AF2E9A7091}"/>
              </a:ext>
            </a:extLst>
          </p:cNvPr>
          <p:cNvSpPr>
            <a:spLocks noGrp="1" noChangeArrowheads="1"/>
          </p:cNvSpPr>
          <p:nvPr>
            <p:ph type="body" idx="1"/>
          </p:nvPr>
        </p:nvSpPr>
        <p:spPr>
          <a:xfrm>
            <a:off x="777875" y="4776788"/>
            <a:ext cx="6215063" cy="45243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extLst>
      <p:ext uri="{BB962C8B-B14F-4D97-AF65-F5344CB8AC3E}">
        <p14:creationId xmlns:p14="http://schemas.microsoft.com/office/powerpoint/2010/main" val="1307983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Rectangle 8">
            <a:extLst>
              <a:ext uri="{FF2B5EF4-FFF2-40B4-BE49-F238E27FC236}">
                <a16:creationId xmlns:a16="http://schemas.microsoft.com/office/drawing/2014/main" id="{92B24181-6017-4E46-98E1-B91B19FFA44D}"/>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SimSun" panose="02010600030101010101" pitchFamily="2" charset="-122"/>
              </a:defRPr>
            </a:lvl1pPr>
            <a:lvl2pPr>
              <a:tabLst>
                <a:tab pos="723900" algn="l"/>
                <a:tab pos="1447800" algn="l"/>
                <a:tab pos="2171700" algn="l"/>
                <a:tab pos="2895600" algn="l"/>
              </a:tabLst>
              <a:defRPr>
                <a:solidFill>
                  <a:schemeClr val="tx1"/>
                </a:solidFill>
                <a:latin typeface="Arial" panose="020B0604020202020204" pitchFamily="34" charset="0"/>
                <a:ea typeface="SimSun" panose="02010600030101010101" pitchFamily="2" charset="-122"/>
              </a:defRPr>
            </a:lvl2pPr>
            <a:lvl3pPr>
              <a:tabLst>
                <a:tab pos="723900" algn="l"/>
                <a:tab pos="1447800" algn="l"/>
                <a:tab pos="2171700" algn="l"/>
                <a:tab pos="2895600" algn="l"/>
              </a:tabLst>
              <a:defRPr>
                <a:solidFill>
                  <a:schemeClr val="tx1"/>
                </a:solidFill>
                <a:latin typeface="Arial" panose="020B0604020202020204" pitchFamily="34" charset="0"/>
                <a:ea typeface="SimSun" panose="02010600030101010101" pitchFamily="2" charset="-122"/>
              </a:defRPr>
            </a:lvl3pPr>
            <a:lvl4pPr>
              <a:tabLst>
                <a:tab pos="723900" algn="l"/>
                <a:tab pos="1447800" algn="l"/>
                <a:tab pos="2171700" algn="l"/>
                <a:tab pos="2895600" algn="l"/>
              </a:tabLst>
              <a:defRPr>
                <a:solidFill>
                  <a:schemeClr val="tx1"/>
                </a:solidFill>
                <a:latin typeface="Arial" panose="020B0604020202020204" pitchFamily="34" charset="0"/>
                <a:ea typeface="SimSun" panose="02010600030101010101" pitchFamily="2" charset="-122"/>
              </a:defRPr>
            </a:lvl4pPr>
            <a:lvl5pPr>
              <a:tabLst>
                <a:tab pos="723900" algn="l"/>
                <a:tab pos="1447800" algn="l"/>
                <a:tab pos="2171700" algn="l"/>
                <a:tab pos="2895600" algn="l"/>
              </a:tabLst>
              <a:defRPr>
                <a:solidFill>
                  <a:schemeClr val="tx1"/>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SimSun" panose="02010600030101010101" pitchFamily="2" charset="-122"/>
              </a:defRPr>
            </a:lvl9pPr>
          </a:lstStyle>
          <a:p>
            <a:fld id="{8DF70F87-A33F-4358-8382-2FAFA26F48AA}" type="slidenum">
              <a:rPr lang="en-US" altLang="en-US" smtClean="0">
                <a:solidFill>
                  <a:srgbClr val="000000"/>
                </a:solidFill>
                <a:latin typeface="Times New Roman" panose="02020603050405020304" pitchFamily="18" charset="0"/>
              </a:rPr>
              <a:pPr/>
              <a:t>20</a:t>
            </a:fld>
            <a:endParaRPr lang="en-US" altLang="en-US">
              <a:solidFill>
                <a:srgbClr val="000000"/>
              </a:solidFill>
              <a:latin typeface="Times New Roman" panose="02020603050405020304" pitchFamily="18" charset="0"/>
            </a:endParaRPr>
          </a:p>
        </p:txBody>
      </p:sp>
      <p:sp>
        <p:nvSpPr>
          <p:cNvPr id="48131" name="Rectangle 1">
            <a:extLst>
              <a:ext uri="{FF2B5EF4-FFF2-40B4-BE49-F238E27FC236}">
                <a16:creationId xmlns:a16="http://schemas.microsoft.com/office/drawing/2014/main" id="{389012F7-D940-4CC1-9279-4F94E8947A81}"/>
              </a:ext>
            </a:extLst>
          </p:cNvPr>
          <p:cNvSpPr>
            <a:spLocks noGrp="1" noRot="1" noChangeAspect="1" noChangeArrowheads="1" noTextEdit="1"/>
          </p:cNvSpPr>
          <p:nvPr>
            <p:ph type="sldImg"/>
          </p:nvPr>
        </p:nvSpPr>
        <p:spPr>
          <a:xfrm>
            <a:off x="1371600" y="755650"/>
            <a:ext cx="5029200" cy="3771900"/>
          </a:xfrm>
          <a:solidFill>
            <a:srgbClr val="FFFFFF"/>
          </a:solidFill>
          <a:ln>
            <a:solidFill>
              <a:srgbClr val="000000"/>
            </a:solidFill>
            <a:miter lim="800000"/>
            <a:headEnd/>
            <a:tailEnd/>
          </a:ln>
        </p:spPr>
      </p:sp>
      <p:sp>
        <p:nvSpPr>
          <p:cNvPr id="48132" name="Rectangle 2">
            <a:extLst>
              <a:ext uri="{FF2B5EF4-FFF2-40B4-BE49-F238E27FC236}">
                <a16:creationId xmlns:a16="http://schemas.microsoft.com/office/drawing/2014/main" id="{3BADD5D9-52CA-4320-BF91-8D080B78BC1E}"/>
              </a:ext>
            </a:extLst>
          </p:cNvPr>
          <p:cNvSpPr>
            <a:spLocks noGrp="1" noChangeArrowheads="1"/>
          </p:cNvSpPr>
          <p:nvPr>
            <p:ph type="body" idx="1"/>
          </p:nvPr>
        </p:nvSpPr>
        <p:spPr>
          <a:xfrm>
            <a:off x="777875" y="4778375"/>
            <a:ext cx="6215063" cy="45243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extLst>
      <p:ext uri="{BB962C8B-B14F-4D97-AF65-F5344CB8AC3E}">
        <p14:creationId xmlns:p14="http://schemas.microsoft.com/office/powerpoint/2010/main" val="34391205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Rectangle 8">
            <a:extLst>
              <a:ext uri="{FF2B5EF4-FFF2-40B4-BE49-F238E27FC236}">
                <a16:creationId xmlns:a16="http://schemas.microsoft.com/office/drawing/2014/main" id="{EF93FA2F-839E-424C-9316-FC4498352DE3}"/>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SimSun" panose="02010600030101010101" pitchFamily="2" charset="-122"/>
              </a:defRPr>
            </a:lvl1pPr>
            <a:lvl2pPr>
              <a:tabLst>
                <a:tab pos="723900" algn="l"/>
                <a:tab pos="1447800" algn="l"/>
                <a:tab pos="2171700" algn="l"/>
                <a:tab pos="2895600" algn="l"/>
              </a:tabLst>
              <a:defRPr>
                <a:solidFill>
                  <a:schemeClr val="tx1"/>
                </a:solidFill>
                <a:latin typeface="Arial" panose="020B0604020202020204" pitchFamily="34" charset="0"/>
                <a:ea typeface="SimSun" panose="02010600030101010101" pitchFamily="2" charset="-122"/>
              </a:defRPr>
            </a:lvl2pPr>
            <a:lvl3pPr>
              <a:tabLst>
                <a:tab pos="723900" algn="l"/>
                <a:tab pos="1447800" algn="l"/>
                <a:tab pos="2171700" algn="l"/>
                <a:tab pos="2895600" algn="l"/>
              </a:tabLst>
              <a:defRPr>
                <a:solidFill>
                  <a:schemeClr val="tx1"/>
                </a:solidFill>
                <a:latin typeface="Arial" panose="020B0604020202020204" pitchFamily="34" charset="0"/>
                <a:ea typeface="SimSun" panose="02010600030101010101" pitchFamily="2" charset="-122"/>
              </a:defRPr>
            </a:lvl3pPr>
            <a:lvl4pPr>
              <a:tabLst>
                <a:tab pos="723900" algn="l"/>
                <a:tab pos="1447800" algn="l"/>
                <a:tab pos="2171700" algn="l"/>
                <a:tab pos="2895600" algn="l"/>
              </a:tabLst>
              <a:defRPr>
                <a:solidFill>
                  <a:schemeClr val="tx1"/>
                </a:solidFill>
                <a:latin typeface="Arial" panose="020B0604020202020204" pitchFamily="34" charset="0"/>
                <a:ea typeface="SimSun" panose="02010600030101010101" pitchFamily="2" charset="-122"/>
              </a:defRPr>
            </a:lvl4pPr>
            <a:lvl5pPr>
              <a:tabLst>
                <a:tab pos="723900" algn="l"/>
                <a:tab pos="1447800" algn="l"/>
                <a:tab pos="2171700" algn="l"/>
                <a:tab pos="2895600" algn="l"/>
              </a:tabLst>
              <a:defRPr>
                <a:solidFill>
                  <a:schemeClr val="tx1"/>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SimSun" panose="02010600030101010101" pitchFamily="2" charset="-122"/>
              </a:defRPr>
            </a:lvl9pPr>
          </a:lstStyle>
          <a:p>
            <a:fld id="{6124F965-A559-4A38-A92B-CFA50338FAF7}" type="slidenum">
              <a:rPr lang="en-US" altLang="en-US" smtClean="0">
                <a:solidFill>
                  <a:srgbClr val="000000"/>
                </a:solidFill>
                <a:latin typeface="Times New Roman" panose="02020603050405020304" pitchFamily="18" charset="0"/>
              </a:rPr>
              <a:pPr/>
              <a:t>22</a:t>
            </a:fld>
            <a:endParaRPr lang="en-US" altLang="en-US">
              <a:solidFill>
                <a:srgbClr val="000000"/>
              </a:solidFill>
              <a:latin typeface="Times New Roman" panose="02020603050405020304" pitchFamily="18" charset="0"/>
            </a:endParaRPr>
          </a:p>
        </p:txBody>
      </p:sp>
      <p:sp>
        <p:nvSpPr>
          <p:cNvPr id="50179" name="Text Box 1">
            <a:extLst>
              <a:ext uri="{FF2B5EF4-FFF2-40B4-BE49-F238E27FC236}">
                <a16:creationId xmlns:a16="http://schemas.microsoft.com/office/drawing/2014/main" id="{81888483-E644-4C17-BC1C-45543703FAC1}"/>
              </a:ext>
            </a:extLst>
          </p:cNvPr>
          <p:cNvSpPr txBox="1">
            <a:spLocks noChangeArrowheads="1"/>
          </p:cNvSpPr>
          <p:nvPr/>
        </p:nvSpPr>
        <p:spPr bwMode="auto">
          <a:xfrm>
            <a:off x="4402138" y="9555163"/>
            <a:ext cx="336867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101690" tIns="50845" rIns="101690" bIns="50845" anchor="b"/>
          <a:lstStyle>
            <a:lvl1pPr>
              <a:tabLst>
                <a:tab pos="0" algn="l"/>
                <a:tab pos="481013" algn="l"/>
                <a:tab pos="963613" algn="l"/>
                <a:tab pos="1444625" algn="l"/>
                <a:tab pos="1927225" algn="l"/>
                <a:tab pos="2408238" algn="l"/>
                <a:tab pos="2890838" algn="l"/>
                <a:tab pos="3371850" algn="l"/>
                <a:tab pos="3854450" algn="l"/>
                <a:tab pos="4335463" algn="l"/>
                <a:tab pos="4818063" algn="l"/>
                <a:tab pos="5300663" algn="l"/>
                <a:tab pos="5781675" algn="l"/>
                <a:tab pos="6264275" algn="l"/>
                <a:tab pos="6745288" algn="l"/>
                <a:tab pos="7227888" algn="l"/>
                <a:tab pos="7708900" algn="l"/>
                <a:tab pos="8191500" algn="l"/>
                <a:tab pos="8672513" algn="l"/>
                <a:tab pos="9155113" algn="l"/>
                <a:tab pos="9637713" algn="l"/>
              </a:tabLst>
              <a:defRPr>
                <a:solidFill>
                  <a:schemeClr val="tx1"/>
                </a:solidFill>
                <a:latin typeface="Arial" panose="020B0604020202020204" pitchFamily="34" charset="0"/>
                <a:ea typeface="SimSun" panose="02010600030101010101" pitchFamily="2" charset="-122"/>
              </a:defRPr>
            </a:lvl1pPr>
            <a:lvl2pPr>
              <a:tabLst>
                <a:tab pos="0" algn="l"/>
                <a:tab pos="481013" algn="l"/>
                <a:tab pos="963613" algn="l"/>
                <a:tab pos="1444625" algn="l"/>
                <a:tab pos="1927225" algn="l"/>
                <a:tab pos="2408238" algn="l"/>
                <a:tab pos="2890838" algn="l"/>
                <a:tab pos="3371850" algn="l"/>
                <a:tab pos="3854450" algn="l"/>
                <a:tab pos="4335463" algn="l"/>
                <a:tab pos="4818063" algn="l"/>
                <a:tab pos="5300663" algn="l"/>
                <a:tab pos="5781675" algn="l"/>
                <a:tab pos="6264275" algn="l"/>
                <a:tab pos="6745288" algn="l"/>
                <a:tab pos="7227888" algn="l"/>
                <a:tab pos="7708900" algn="l"/>
                <a:tab pos="8191500" algn="l"/>
                <a:tab pos="8672513" algn="l"/>
                <a:tab pos="9155113" algn="l"/>
                <a:tab pos="9637713" algn="l"/>
              </a:tabLst>
              <a:defRPr>
                <a:solidFill>
                  <a:schemeClr val="tx1"/>
                </a:solidFill>
                <a:latin typeface="Arial" panose="020B0604020202020204" pitchFamily="34" charset="0"/>
                <a:ea typeface="SimSun" panose="02010600030101010101" pitchFamily="2" charset="-122"/>
              </a:defRPr>
            </a:lvl2pPr>
            <a:lvl3pPr>
              <a:tabLst>
                <a:tab pos="0" algn="l"/>
                <a:tab pos="481013" algn="l"/>
                <a:tab pos="963613" algn="l"/>
                <a:tab pos="1444625" algn="l"/>
                <a:tab pos="1927225" algn="l"/>
                <a:tab pos="2408238" algn="l"/>
                <a:tab pos="2890838" algn="l"/>
                <a:tab pos="3371850" algn="l"/>
                <a:tab pos="3854450" algn="l"/>
                <a:tab pos="4335463" algn="l"/>
                <a:tab pos="4818063" algn="l"/>
                <a:tab pos="5300663" algn="l"/>
                <a:tab pos="5781675" algn="l"/>
                <a:tab pos="6264275" algn="l"/>
                <a:tab pos="6745288" algn="l"/>
                <a:tab pos="7227888" algn="l"/>
                <a:tab pos="7708900" algn="l"/>
                <a:tab pos="8191500" algn="l"/>
                <a:tab pos="8672513" algn="l"/>
                <a:tab pos="9155113" algn="l"/>
                <a:tab pos="9637713" algn="l"/>
              </a:tabLst>
              <a:defRPr>
                <a:solidFill>
                  <a:schemeClr val="tx1"/>
                </a:solidFill>
                <a:latin typeface="Arial" panose="020B0604020202020204" pitchFamily="34" charset="0"/>
                <a:ea typeface="SimSun" panose="02010600030101010101" pitchFamily="2" charset="-122"/>
              </a:defRPr>
            </a:lvl3pPr>
            <a:lvl4pPr>
              <a:tabLst>
                <a:tab pos="0" algn="l"/>
                <a:tab pos="481013" algn="l"/>
                <a:tab pos="963613" algn="l"/>
                <a:tab pos="1444625" algn="l"/>
                <a:tab pos="1927225" algn="l"/>
                <a:tab pos="2408238" algn="l"/>
                <a:tab pos="2890838" algn="l"/>
                <a:tab pos="3371850" algn="l"/>
                <a:tab pos="3854450" algn="l"/>
                <a:tab pos="4335463" algn="l"/>
                <a:tab pos="4818063" algn="l"/>
                <a:tab pos="5300663" algn="l"/>
                <a:tab pos="5781675" algn="l"/>
                <a:tab pos="6264275" algn="l"/>
                <a:tab pos="6745288" algn="l"/>
                <a:tab pos="7227888" algn="l"/>
                <a:tab pos="7708900" algn="l"/>
                <a:tab pos="8191500" algn="l"/>
                <a:tab pos="8672513" algn="l"/>
                <a:tab pos="9155113" algn="l"/>
                <a:tab pos="9637713" algn="l"/>
              </a:tabLst>
              <a:defRPr>
                <a:solidFill>
                  <a:schemeClr val="tx1"/>
                </a:solidFill>
                <a:latin typeface="Arial" panose="020B0604020202020204" pitchFamily="34" charset="0"/>
                <a:ea typeface="SimSun" panose="02010600030101010101" pitchFamily="2" charset="-122"/>
              </a:defRPr>
            </a:lvl4pPr>
            <a:lvl5pPr>
              <a:tabLst>
                <a:tab pos="0" algn="l"/>
                <a:tab pos="481013" algn="l"/>
                <a:tab pos="963613" algn="l"/>
                <a:tab pos="1444625" algn="l"/>
                <a:tab pos="1927225" algn="l"/>
                <a:tab pos="2408238" algn="l"/>
                <a:tab pos="2890838" algn="l"/>
                <a:tab pos="3371850" algn="l"/>
                <a:tab pos="3854450" algn="l"/>
                <a:tab pos="4335463" algn="l"/>
                <a:tab pos="4818063" algn="l"/>
                <a:tab pos="5300663" algn="l"/>
                <a:tab pos="5781675" algn="l"/>
                <a:tab pos="6264275" algn="l"/>
                <a:tab pos="6745288" algn="l"/>
                <a:tab pos="7227888" algn="l"/>
                <a:tab pos="7708900" algn="l"/>
                <a:tab pos="8191500" algn="l"/>
                <a:tab pos="8672513" algn="l"/>
                <a:tab pos="9155113" algn="l"/>
                <a:tab pos="9637713" algn="l"/>
              </a:tabLst>
              <a:defRPr>
                <a:solidFill>
                  <a:schemeClr val="tx1"/>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tabLst>
                <a:tab pos="0" algn="l"/>
                <a:tab pos="481013" algn="l"/>
                <a:tab pos="963613" algn="l"/>
                <a:tab pos="1444625" algn="l"/>
                <a:tab pos="1927225" algn="l"/>
                <a:tab pos="2408238" algn="l"/>
                <a:tab pos="2890838" algn="l"/>
                <a:tab pos="3371850" algn="l"/>
                <a:tab pos="3854450" algn="l"/>
                <a:tab pos="4335463" algn="l"/>
                <a:tab pos="4818063" algn="l"/>
                <a:tab pos="5300663" algn="l"/>
                <a:tab pos="5781675" algn="l"/>
                <a:tab pos="6264275" algn="l"/>
                <a:tab pos="6745288" algn="l"/>
                <a:tab pos="7227888" algn="l"/>
                <a:tab pos="7708900" algn="l"/>
                <a:tab pos="8191500" algn="l"/>
                <a:tab pos="8672513" algn="l"/>
                <a:tab pos="9155113" algn="l"/>
                <a:tab pos="9637713" algn="l"/>
              </a:tabLst>
              <a:defRPr>
                <a:solidFill>
                  <a:schemeClr val="tx1"/>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tabLst>
                <a:tab pos="0" algn="l"/>
                <a:tab pos="481013" algn="l"/>
                <a:tab pos="963613" algn="l"/>
                <a:tab pos="1444625" algn="l"/>
                <a:tab pos="1927225" algn="l"/>
                <a:tab pos="2408238" algn="l"/>
                <a:tab pos="2890838" algn="l"/>
                <a:tab pos="3371850" algn="l"/>
                <a:tab pos="3854450" algn="l"/>
                <a:tab pos="4335463" algn="l"/>
                <a:tab pos="4818063" algn="l"/>
                <a:tab pos="5300663" algn="l"/>
                <a:tab pos="5781675" algn="l"/>
                <a:tab pos="6264275" algn="l"/>
                <a:tab pos="6745288" algn="l"/>
                <a:tab pos="7227888" algn="l"/>
                <a:tab pos="7708900" algn="l"/>
                <a:tab pos="8191500" algn="l"/>
                <a:tab pos="8672513" algn="l"/>
                <a:tab pos="9155113" algn="l"/>
                <a:tab pos="9637713" algn="l"/>
              </a:tabLst>
              <a:defRPr>
                <a:solidFill>
                  <a:schemeClr val="tx1"/>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tabLst>
                <a:tab pos="0" algn="l"/>
                <a:tab pos="481013" algn="l"/>
                <a:tab pos="963613" algn="l"/>
                <a:tab pos="1444625" algn="l"/>
                <a:tab pos="1927225" algn="l"/>
                <a:tab pos="2408238" algn="l"/>
                <a:tab pos="2890838" algn="l"/>
                <a:tab pos="3371850" algn="l"/>
                <a:tab pos="3854450" algn="l"/>
                <a:tab pos="4335463" algn="l"/>
                <a:tab pos="4818063" algn="l"/>
                <a:tab pos="5300663" algn="l"/>
                <a:tab pos="5781675" algn="l"/>
                <a:tab pos="6264275" algn="l"/>
                <a:tab pos="6745288" algn="l"/>
                <a:tab pos="7227888" algn="l"/>
                <a:tab pos="7708900" algn="l"/>
                <a:tab pos="8191500" algn="l"/>
                <a:tab pos="8672513" algn="l"/>
                <a:tab pos="9155113" algn="l"/>
                <a:tab pos="9637713" algn="l"/>
              </a:tabLst>
              <a:defRPr>
                <a:solidFill>
                  <a:schemeClr val="tx1"/>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tabLst>
                <a:tab pos="0" algn="l"/>
                <a:tab pos="481013" algn="l"/>
                <a:tab pos="963613" algn="l"/>
                <a:tab pos="1444625" algn="l"/>
                <a:tab pos="1927225" algn="l"/>
                <a:tab pos="2408238" algn="l"/>
                <a:tab pos="2890838" algn="l"/>
                <a:tab pos="3371850" algn="l"/>
                <a:tab pos="3854450" algn="l"/>
                <a:tab pos="4335463" algn="l"/>
                <a:tab pos="4818063" algn="l"/>
                <a:tab pos="5300663" algn="l"/>
                <a:tab pos="5781675" algn="l"/>
                <a:tab pos="6264275" algn="l"/>
                <a:tab pos="6745288" algn="l"/>
                <a:tab pos="7227888" algn="l"/>
                <a:tab pos="7708900" algn="l"/>
                <a:tab pos="8191500" algn="l"/>
                <a:tab pos="8672513" algn="l"/>
                <a:tab pos="9155113" algn="l"/>
                <a:tab pos="9637713" algn="l"/>
              </a:tabLst>
              <a:defRPr>
                <a:solidFill>
                  <a:schemeClr val="tx1"/>
                </a:solidFill>
                <a:latin typeface="Arial" panose="020B0604020202020204" pitchFamily="34" charset="0"/>
                <a:ea typeface="SimSun" panose="02010600030101010101" pitchFamily="2" charset="-122"/>
              </a:defRPr>
            </a:lvl9pPr>
          </a:lstStyle>
          <a:p>
            <a:pPr algn="r" eaLnBrk="1" hangingPunct="1"/>
            <a:fld id="{9D0EC90A-21B6-4E03-AE32-F438A62581FD}" type="slidenum">
              <a:rPr lang="en-US" altLang="en-US" sz="1300">
                <a:solidFill>
                  <a:srgbClr val="000000"/>
                </a:solidFill>
              </a:rPr>
              <a:pPr algn="r" eaLnBrk="1" hangingPunct="1"/>
              <a:t>22</a:t>
            </a:fld>
            <a:endParaRPr lang="en-US" altLang="en-US" sz="1300">
              <a:solidFill>
                <a:srgbClr val="000000"/>
              </a:solidFill>
            </a:endParaRPr>
          </a:p>
        </p:txBody>
      </p:sp>
      <p:sp>
        <p:nvSpPr>
          <p:cNvPr id="50180" name="Rectangle 2">
            <a:extLst>
              <a:ext uri="{FF2B5EF4-FFF2-40B4-BE49-F238E27FC236}">
                <a16:creationId xmlns:a16="http://schemas.microsoft.com/office/drawing/2014/main" id="{03563A7E-1DC6-4982-9F68-11210A2AEA2B}"/>
              </a:ext>
            </a:extLst>
          </p:cNvPr>
          <p:cNvSpPr>
            <a:spLocks noGrp="1" noRot="1" noChangeAspect="1" noChangeArrowheads="1" noTextEdit="1"/>
          </p:cNvSpPr>
          <p:nvPr>
            <p:ph type="sldImg"/>
          </p:nvPr>
        </p:nvSpPr>
        <p:spPr>
          <a:xfrm>
            <a:off x="1371600" y="755650"/>
            <a:ext cx="5029200" cy="3771900"/>
          </a:xfrm>
          <a:solidFill>
            <a:srgbClr val="FFFFFF"/>
          </a:solidFill>
          <a:ln>
            <a:solidFill>
              <a:srgbClr val="000000"/>
            </a:solidFill>
            <a:miter lim="800000"/>
            <a:headEnd/>
            <a:tailEnd/>
          </a:ln>
        </p:spPr>
      </p:sp>
      <p:sp>
        <p:nvSpPr>
          <p:cNvPr id="96259" name="Text Box 3">
            <a:extLst>
              <a:ext uri="{FF2B5EF4-FFF2-40B4-BE49-F238E27FC236}">
                <a16:creationId xmlns:a16="http://schemas.microsoft.com/office/drawing/2014/main" id="{2EE30228-E787-4614-8ED0-DC53F080F20D}"/>
              </a:ext>
            </a:extLst>
          </p:cNvPr>
          <p:cNvSpPr txBox="1">
            <a:spLocks noGrp="1" noChangeArrowheads="1"/>
          </p:cNvSpPr>
          <p:nvPr>
            <p:ph type="body" idx="1"/>
          </p:nvPr>
        </p:nvSpPr>
        <p:spPr>
          <a:xfrm>
            <a:off x="777875" y="4778375"/>
            <a:ext cx="6216650" cy="4524375"/>
          </a:xfrm>
          <a:ln/>
        </p:spPr>
        <p:txBody>
          <a:bodyPr lIns="101690" tIns="50845" rIns="101690" bIns="50845"/>
          <a:lstStyle/>
          <a:p>
            <a:pPr eaLnBrk="1" hangingPunct="1">
              <a:spcBef>
                <a:spcPct val="0"/>
              </a:spcBef>
              <a:buClrTx/>
              <a:tabLst>
                <a:tab pos="0" algn="l"/>
                <a:tab pos="481889" algn="l"/>
                <a:tab pos="963778" algn="l"/>
                <a:tab pos="1445666" algn="l"/>
                <a:tab pos="1927555" algn="l"/>
                <a:tab pos="2409444" algn="l"/>
                <a:tab pos="2891333" algn="l"/>
                <a:tab pos="3373222" algn="l"/>
                <a:tab pos="3855110" algn="l"/>
                <a:tab pos="4336999" algn="l"/>
                <a:tab pos="4818888" algn="l"/>
                <a:tab pos="5300777" algn="l"/>
                <a:tab pos="5782666" algn="l"/>
                <a:tab pos="6264554" algn="l"/>
                <a:tab pos="6746443" algn="l"/>
                <a:tab pos="7228332" algn="l"/>
                <a:tab pos="7710221" algn="l"/>
                <a:tab pos="8192110" algn="l"/>
                <a:tab pos="8673998" algn="l"/>
                <a:tab pos="9155887" algn="l"/>
                <a:tab pos="9637776" algn="l"/>
              </a:tabLst>
              <a:defRPr/>
            </a:pPr>
            <a:r>
              <a:rPr lang="en-US" dirty="0">
                <a:latin typeface="Arial" charset="0"/>
                <a:cs typeface="Arial" charset="0"/>
              </a:rPr>
              <a:t>  </a:t>
            </a:r>
            <a:r>
              <a:rPr lang="en-US" dirty="0">
                <a:effectLst>
                  <a:outerShdw blurRad="38100" dist="38100" dir="2700000" algn="tl">
                    <a:srgbClr val="C0C0C0"/>
                  </a:outerShdw>
                </a:effectLst>
                <a:latin typeface="Arial" charset="0"/>
                <a:cs typeface="Arial" charset="0"/>
              </a:rPr>
              <a:t>At least 3 spectral bands required (e.g. R,G,B)</a:t>
            </a:r>
            <a:r>
              <a:rPr lang="en-US" dirty="0">
                <a:latin typeface="Arial" charset="0"/>
                <a:cs typeface="Arial" charset="0"/>
              </a:rPr>
              <a:t> </a:t>
            </a:r>
          </a:p>
        </p:txBody>
      </p:sp>
    </p:spTree>
    <p:extLst>
      <p:ext uri="{BB962C8B-B14F-4D97-AF65-F5344CB8AC3E}">
        <p14:creationId xmlns:p14="http://schemas.microsoft.com/office/powerpoint/2010/main" val="26793748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Rectangle 8">
            <a:extLst>
              <a:ext uri="{FF2B5EF4-FFF2-40B4-BE49-F238E27FC236}">
                <a16:creationId xmlns:a16="http://schemas.microsoft.com/office/drawing/2014/main" id="{4556AB2F-0C51-4A21-8AEC-2AAA544E4FD5}"/>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SimSun" panose="02010600030101010101" pitchFamily="2" charset="-122"/>
              </a:defRPr>
            </a:lvl1pPr>
            <a:lvl2pPr>
              <a:tabLst>
                <a:tab pos="723900" algn="l"/>
                <a:tab pos="1447800" algn="l"/>
                <a:tab pos="2171700" algn="l"/>
                <a:tab pos="2895600" algn="l"/>
              </a:tabLst>
              <a:defRPr>
                <a:solidFill>
                  <a:schemeClr val="tx1"/>
                </a:solidFill>
                <a:latin typeface="Arial" panose="020B0604020202020204" pitchFamily="34" charset="0"/>
                <a:ea typeface="SimSun" panose="02010600030101010101" pitchFamily="2" charset="-122"/>
              </a:defRPr>
            </a:lvl2pPr>
            <a:lvl3pPr>
              <a:tabLst>
                <a:tab pos="723900" algn="l"/>
                <a:tab pos="1447800" algn="l"/>
                <a:tab pos="2171700" algn="l"/>
                <a:tab pos="2895600" algn="l"/>
              </a:tabLst>
              <a:defRPr>
                <a:solidFill>
                  <a:schemeClr val="tx1"/>
                </a:solidFill>
                <a:latin typeface="Arial" panose="020B0604020202020204" pitchFamily="34" charset="0"/>
                <a:ea typeface="SimSun" panose="02010600030101010101" pitchFamily="2" charset="-122"/>
              </a:defRPr>
            </a:lvl3pPr>
            <a:lvl4pPr>
              <a:tabLst>
                <a:tab pos="723900" algn="l"/>
                <a:tab pos="1447800" algn="l"/>
                <a:tab pos="2171700" algn="l"/>
                <a:tab pos="2895600" algn="l"/>
              </a:tabLst>
              <a:defRPr>
                <a:solidFill>
                  <a:schemeClr val="tx1"/>
                </a:solidFill>
                <a:latin typeface="Arial" panose="020B0604020202020204" pitchFamily="34" charset="0"/>
                <a:ea typeface="SimSun" panose="02010600030101010101" pitchFamily="2" charset="-122"/>
              </a:defRPr>
            </a:lvl4pPr>
            <a:lvl5pPr>
              <a:tabLst>
                <a:tab pos="723900" algn="l"/>
                <a:tab pos="1447800" algn="l"/>
                <a:tab pos="2171700" algn="l"/>
                <a:tab pos="2895600" algn="l"/>
              </a:tabLst>
              <a:defRPr>
                <a:solidFill>
                  <a:schemeClr val="tx1"/>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SimSun" panose="02010600030101010101" pitchFamily="2" charset="-122"/>
              </a:defRPr>
            </a:lvl9pPr>
          </a:lstStyle>
          <a:p>
            <a:fld id="{3E014B16-5223-4930-BBAB-25F04359F657}" type="slidenum">
              <a:rPr lang="en-US" altLang="en-US" smtClean="0">
                <a:solidFill>
                  <a:srgbClr val="000000"/>
                </a:solidFill>
                <a:latin typeface="Times New Roman" panose="02020603050405020304" pitchFamily="18" charset="0"/>
              </a:rPr>
              <a:pPr/>
              <a:t>23</a:t>
            </a:fld>
            <a:endParaRPr lang="en-US" altLang="en-US">
              <a:solidFill>
                <a:srgbClr val="000000"/>
              </a:solidFill>
              <a:latin typeface="Times New Roman" panose="02020603050405020304" pitchFamily="18" charset="0"/>
            </a:endParaRPr>
          </a:p>
        </p:txBody>
      </p:sp>
      <p:sp>
        <p:nvSpPr>
          <p:cNvPr id="52227" name="Rectangle 1">
            <a:extLst>
              <a:ext uri="{FF2B5EF4-FFF2-40B4-BE49-F238E27FC236}">
                <a16:creationId xmlns:a16="http://schemas.microsoft.com/office/drawing/2014/main" id="{F6646181-0744-4B68-B4D1-BA8DC8E62A36}"/>
              </a:ext>
            </a:extLst>
          </p:cNvPr>
          <p:cNvSpPr>
            <a:spLocks noGrp="1" noRot="1" noChangeAspect="1" noChangeArrowheads="1" noTextEdit="1"/>
          </p:cNvSpPr>
          <p:nvPr>
            <p:ph type="sldImg"/>
          </p:nvPr>
        </p:nvSpPr>
        <p:spPr>
          <a:xfrm>
            <a:off x="1371600" y="755650"/>
            <a:ext cx="5029200" cy="3771900"/>
          </a:xfrm>
          <a:solidFill>
            <a:srgbClr val="FFFFFF"/>
          </a:solidFill>
          <a:ln>
            <a:solidFill>
              <a:srgbClr val="000000"/>
            </a:solidFill>
            <a:miter lim="800000"/>
            <a:headEnd/>
            <a:tailEnd/>
          </a:ln>
        </p:spPr>
      </p:sp>
      <p:sp>
        <p:nvSpPr>
          <p:cNvPr id="52228" name="Rectangle 2">
            <a:extLst>
              <a:ext uri="{FF2B5EF4-FFF2-40B4-BE49-F238E27FC236}">
                <a16:creationId xmlns:a16="http://schemas.microsoft.com/office/drawing/2014/main" id="{B61C2928-3C82-46C2-AED3-7DFF9B0BF048}"/>
              </a:ext>
            </a:extLst>
          </p:cNvPr>
          <p:cNvSpPr>
            <a:spLocks noGrp="1" noChangeArrowheads="1"/>
          </p:cNvSpPr>
          <p:nvPr>
            <p:ph type="body" idx="1"/>
          </p:nvPr>
        </p:nvSpPr>
        <p:spPr>
          <a:xfrm>
            <a:off x="777875" y="4778375"/>
            <a:ext cx="6215063" cy="45243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extLst>
      <p:ext uri="{BB962C8B-B14F-4D97-AF65-F5344CB8AC3E}">
        <p14:creationId xmlns:p14="http://schemas.microsoft.com/office/powerpoint/2010/main" val="1044011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Rectangle 8">
            <a:extLst>
              <a:ext uri="{FF2B5EF4-FFF2-40B4-BE49-F238E27FC236}">
                <a16:creationId xmlns:a16="http://schemas.microsoft.com/office/drawing/2014/main" id="{5888D815-8971-4BEE-94F0-F6F9785182B8}"/>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SimSun" panose="02010600030101010101" pitchFamily="2" charset="-122"/>
              </a:defRPr>
            </a:lvl1pPr>
            <a:lvl2pPr>
              <a:tabLst>
                <a:tab pos="723900" algn="l"/>
                <a:tab pos="1447800" algn="l"/>
                <a:tab pos="2171700" algn="l"/>
                <a:tab pos="2895600" algn="l"/>
              </a:tabLst>
              <a:defRPr>
                <a:solidFill>
                  <a:schemeClr val="tx1"/>
                </a:solidFill>
                <a:latin typeface="Arial" panose="020B0604020202020204" pitchFamily="34" charset="0"/>
                <a:ea typeface="SimSun" panose="02010600030101010101" pitchFamily="2" charset="-122"/>
              </a:defRPr>
            </a:lvl2pPr>
            <a:lvl3pPr>
              <a:tabLst>
                <a:tab pos="723900" algn="l"/>
                <a:tab pos="1447800" algn="l"/>
                <a:tab pos="2171700" algn="l"/>
                <a:tab pos="2895600" algn="l"/>
              </a:tabLst>
              <a:defRPr>
                <a:solidFill>
                  <a:schemeClr val="tx1"/>
                </a:solidFill>
                <a:latin typeface="Arial" panose="020B0604020202020204" pitchFamily="34" charset="0"/>
                <a:ea typeface="SimSun" panose="02010600030101010101" pitchFamily="2" charset="-122"/>
              </a:defRPr>
            </a:lvl3pPr>
            <a:lvl4pPr>
              <a:tabLst>
                <a:tab pos="723900" algn="l"/>
                <a:tab pos="1447800" algn="l"/>
                <a:tab pos="2171700" algn="l"/>
                <a:tab pos="2895600" algn="l"/>
              </a:tabLst>
              <a:defRPr>
                <a:solidFill>
                  <a:schemeClr val="tx1"/>
                </a:solidFill>
                <a:latin typeface="Arial" panose="020B0604020202020204" pitchFamily="34" charset="0"/>
                <a:ea typeface="SimSun" panose="02010600030101010101" pitchFamily="2" charset="-122"/>
              </a:defRPr>
            </a:lvl4pPr>
            <a:lvl5pPr>
              <a:tabLst>
                <a:tab pos="723900" algn="l"/>
                <a:tab pos="1447800" algn="l"/>
                <a:tab pos="2171700" algn="l"/>
                <a:tab pos="2895600" algn="l"/>
              </a:tabLst>
              <a:defRPr>
                <a:solidFill>
                  <a:schemeClr val="tx1"/>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SimSun" panose="02010600030101010101" pitchFamily="2" charset="-122"/>
              </a:defRPr>
            </a:lvl9pPr>
          </a:lstStyle>
          <a:p>
            <a:fld id="{7413084F-2127-4921-9EE4-AC80DF3A33DA}" type="slidenum">
              <a:rPr lang="en-US" altLang="en-US" smtClean="0">
                <a:solidFill>
                  <a:srgbClr val="000000"/>
                </a:solidFill>
                <a:latin typeface="Times New Roman" panose="02020603050405020304" pitchFamily="18" charset="0"/>
              </a:rPr>
              <a:pPr/>
              <a:t>24</a:t>
            </a:fld>
            <a:endParaRPr lang="en-US" altLang="en-US">
              <a:solidFill>
                <a:srgbClr val="000000"/>
              </a:solidFill>
              <a:latin typeface="Times New Roman" panose="02020603050405020304" pitchFamily="18" charset="0"/>
            </a:endParaRPr>
          </a:p>
        </p:txBody>
      </p:sp>
      <p:sp>
        <p:nvSpPr>
          <p:cNvPr id="54275" name="Rectangle 1">
            <a:extLst>
              <a:ext uri="{FF2B5EF4-FFF2-40B4-BE49-F238E27FC236}">
                <a16:creationId xmlns:a16="http://schemas.microsoft.com/office/drawing/2014/main" id="{EB038911-D877-469A-8E6F-A87BE5ED960D}"/>
              </a:ext>
            </a:extLst>
          </p:cNvPr>
          <p:cNvSpPr>
            <a:spLocks noGrp="1" noRot="1" noChangeAspect="1" noChangeArrowheads="1" noTextEdit="1"/>
          </p:cNvSpPr>
          <p:nvPr>
            <p:ph type="sldImg"/>
          </p:nvPr>
        </p:nvSpPr>
        <p:spPr>
          <a:xfrm>
            <a:off x="1371600" y="755650"/>
            <a:ext cx="5029200" cy="3771900"/>
          </a:xfrm>
          <a:solidFill>
            <a:srgbClr val="FFFFFF"/>
          </a:solidFill>
          <a:ln>
            <a:solidFill>
              <a:srgbClr val="000000"/>
            </a:solidFill>
            <a:miter lim="800000"/>
            <a:headEnd/>
            <a:tailEnd/>
          </a:ln>
        </p:spPr>
      </p:sp>
      <p:sp>
        <p:nvSpPr>
          <p:cNvPr id="54276" name="Rectangle 2">
            <a:extLst>
              <a:ext uri="{FF2B5EF4-FFF2-40B4-BE49-F238E27FC236}">
                <a16:creationId xmlns:a16="http://schemas.microsoft.com/office/drawing/2014/main" id="{84D793ED-0924-4485-9263-E1EEEC47AE5D}"/>
              </a:ext>
            </a:extLst>
          </p:cNvPr>
          <p:cNvSpPr>
            <a:spLocks noGrp="1" noChangeArrowheads="1"/>
          </p:cNvSpPr>
          <p:nvPr>
            <p:ph type="body" idx="1"/>
          </p:nvPr>
        </p:nvSpPr>
        <p:spPr>
          <a:xfrm>
            <a:off x="777875" y="4778375"/>
            <a:ext cx="6215063" cy="45243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extLst>
      <p:ext uri="{BB962C8B-B14F-4D97-AF65-F5344CB8AC3E}">
        <p14:creationId xmlns:p14="http://schemas.microsoft.com/office/powerpoint/2010/main" val="1015054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8">
            <a:extLst>
              <a:ext uri="{FF2B5EF4-FFF2-40B4-BE49-F238E27FC236}">
                <a16:creationId xmlns:a16="http://schemas.microsoft.com/office/drawing/2014/main" id="{2BEDD3A3-51FA-4A9D-A475-3C74AB459B2B}"/>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SimSun" panose="02010600030101010101" pitchFamily="2" charset="-122"/>
              </a:defRPr>
            </a:lvl1pPr>
            <a:lvl2pPr>
              <a:tabLst>
                <a:tab pos="723900" algn="l"/>
                <a:tab pos="1447800" algn="l"/>
                <a:tab pos="2171700" algn="l"/>
                <a:tab pos="2895600" algn="l"/>
              </a:tabLst>
              <a:defRPr>
                <a:solidFill>
                  <a:schemeClr val="tx1"/>
                </a:solidFill>
                <a:latin typeface="Arial" panose="020B0604020202020204" pitchFamily="34" charset="0"/>
                <a:ea typeface="SimSun" panose="02010600030101010101" pitchFamily="2" charset="-122"/>
              </a:defRPr>
            </a:lvl2pPr>
            <a:lvl3pPr>
              <a:tabLst>
                <a:tab pos="723900" algn="l"/>
                <a:tab pos="1447800" algn="l"/>
                <a:tab pos="2171700" algn="l"/>
                <a:tab pos="2895600" algn="l"/>
              </a:tabLst>
              <a:defRPr>
                <a:solidFill>
                  <a:schemeClr val="tx1"/>
                </a:solidFill>
                <a:latin typeface="Arial" panose="020B0604020202020204" pitchFamily="34" charset="0"/>
                <a:ea typeface="SimSun" panose="02010600030101010101" pitchFamily="2" charset="-122"/>
              </a:defRPr>
            </a:lvl3pPr>
            <a:lvl4pPr>
              <a:tabLst>
                <a:tab pos="723900" algn="l"/>
                <a:tab pos="1447800" algn="l"/>
                <a:tab pos="2171700" algn="l"/>
                <a:tab pos="2895600" algn="l"/>
              </a:tabLst>
              <a:defRPr>
                <a:solidFill>
                  <a:schemeClr val="tx1"/>
                </a:solidFill>
                <a:latin typeface="Arial" panose="020B0604020202020204" pitchFamily="34" charset="0"/>
                <a:ea typeface="SimSun" panose="02010600030101010101" pitchFamily="2" charset="-122"/>
              </a:defRPr>
            </a:lvl4pPr>
            <a:lvl5pPr>
              <a:tabLst>
                <a:tab pos="723900" algn="l"/>
                <a:tab pos="1447800" algn="l"/>
                <a:tab pos="2171700" algn="l"/>
                <a:tab pos="2895600" algn="l"/>
              </a:tabLst>
              <a:defRPr>
                <a:solidFill>
                  <a:schemeClr val="tx1"/>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SimSun" panose="02010600030101010101" pitchFamily="2" charset="-122"/>
              </a:defRPr>
            </a:lvl9pPr>
          </a:lstStyle>
          <a:p>
            <a:fld id="{9016970B-109D-49FF-8209-FDAD51799BF2}" type="slidenum">
              <a:rPr lang="en-US" altLang="en-US" smtClean="0">
                <a:solidFill>
                  <a:srgbClr val="000000"/>
                </a:solidFill>
                <a:latin typeface="Times New Roman" panose="02020603050405020304" pitchFamily="18" charset="0"/>
              </a:rPr>
              <a:pPr/>
              <a:t>25</a:t>
            </a:fld>
            <a:endParaRPr lang="en-US" altLang="en-US">
              <a:solidFill>
                <a:srgbClr val="000000"/>
              </a:solidFill>
              <a:latin typeface="Times New Roman" panose="02020603050405020304" pitchFamily="18" charset="0"/>
            </a:endParaRPr>
          </a:p>
        </p:txBody>
      </p:sp>
      <p:sp>
        <p:nvSpPr>
          <p:cNvPr id="62467" name="Rectangle 1">
            <a:extLst>
              <a:ext uri="{FF2B5EF4-FFF2-40B4-BE49-F238E27FC236}">
                <a16:creationId xmlns:a16="http://schemas.microsoft.com/office/drawing/2014/main" id="{54F57E28-564B-414C-9893-58BB699416D5}"/>
              </a:ext>
            </a:extLst>
          </p:cNvPr>
          <p:cNvSpPr>
            <a:spLocks noGrp="1" noRot="1" noChangeAspect="1" noChangeArrowheads="1" noTextEdit="1"/>
          </p:cNvSpPr>
          <p:nvPr>
            <p:ph type="sldImg"/>
          </p:nvPr>
        </p:nvSpPr>
        <p:spPr>
          <a:xfrm>
            <a:off x="1371600" y="755650"/>
            <a:ext cx="5029200" cy="3771900"/>
          </a:xfrm>
          <a:solidFill>
            <a:srgbClr val="FFFFFF"/>
          </a:solidFill>
          <a:ln>
            <a:solidFill>
              <a:srgbClr val="000000"/>
            </a:solidFill>
            <a:miter lim="800000"/>
            <a:headEnd/>
            <a:tailEnd/>
          </a:ln>
        </p:spPr>
      </p:sp>
      <p:sp>
        <p:nvSpPr>
          <p:cNvPr id="62468" name="Rectangle 2">
            <a:extLst>
              <a:ext uri="{FF2B5EF4-FFF2-40B4-BE49-F238E27FC236}">
                <a16:creationId xmlns:a16="http://schemas.microsoft.com/office/drawing/2014/main" id="{2765852D-E8A4-412F-9BF7-F09BC2FBA77F}"/>
              </a:ext>
            </a:extLst>
          </p:cNvPr>
          <p:cNvSpPr>
            <a:spLocks noGrp="1" noChangeArrowheads="1"/>
          </p:cNvSpPr>
          <p:nvPr>
            <p:ph type="body" idx="1"/>
          </p:nvPr>
        </p:nvSpPr>
        <p:spPr>
          <a:xfrm>
            <a:off x="777875" y="4778375"/>
            <a:ext cx="6215063" cy="45243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en-US"/>
              <a:t>Why are M and L cones so close</a:t>
            </a:r>
          </a:p>
        </p:txBody>
      </p:sp>
    </p:spTree>
    <p:extLst>
      <p:ext uri="{BB962C8B-B14F-4D97-AF65-F5344CB8AC3E}">
        <p14:creationId xmlns:p14="http://schemas.microsoft.com/office/powerpoint/2010/main" val="21363174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658" name="Rectangle 6">
            <a:extLst>
              <a:ext uri="{FF2B5EF4-FFF2-40B4-BE49-F238E27FC236}">
                <a16:creationId xmlns:a16="http://schemas.microsoft.com/office/drawing/2014/main" id="{6B232613-0941-4F75-BD90-79F49B9333F0}"/>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pPr>
            <a:fld id="{A0A71418-D35D-45CC-83D2-26A74B032F7C}" type="slidenum">
              <a:rPr lang="en-US" altLang="en-US" sz="1400" smtClean="0"/>
              <a:pPr>
                <a:spcBef>
                  <a:spcPct val="0"/>
                </a:spcBef>
              </a:pPr>
              <a:t>28</a:t>
            </a:fld>
            <a:endParaRPr lang="en-US" altLang="en-US" sz="1400"/>
          </a:p>
        </p:txBody>
      </p:sp>
      <p:sp>
        <p:nvSpPr>
          <p:cNvPr id="70659" name="Rectangle 1">
            <a:extLst>
              <a:ext uri="{FF2B5EF4-FFF2-40B4-BE49-F238E27FC236}">
                <a16:creationId xmlns:a16="http://schemas.microsoft.com/office/drawing/2014/main" id="{2048BC09-777A-4ECE-8BD0-3682285E394F}"/>
              </a:ext>
            </a:extLst>
          </p:cNvPr>
          <p:cNvSpPr>
            <a:spLocks noGrp="1" noRot="1" noChangeAspect="1" noChangeArrowheads="1" noTextEdit="1"/>
          </p:cNvSpPr>
          <p:nvPr>
            <p:ph type="sldImg"/>
          </p:nvPr>
        </p:nvSpPr>
        <p:spPr>
          <a:xfrm>
            <a:off x="1370013" y="754063"/>
            <a:ext cx="5030787" cy="3771900"/>
          </a:xfrm>
          <a:solidFill>
            <a:srgbClr val="FFFFFF"/>
          </a:solidFill>
          <a:ln>
            <a:solidFill>
              <a:srgbClr val="000000"/>
            </a:solidFill>
            <a:miter lim="800000"/>
            <a:headEnd/>
            <a:tailEnd/>
          </a:ln>
        </p:spPr>
      </p:sp>
      <p:sp>
        <p:nvSpPr>
          <p:cNvPr id="70660" name="Rectangle 2">
            <a:extLst>
              <a:ext uri="{FF2B5EF4-FFF2-40B4-BE49-F238E27FC236}">
                <a16:creationId xmlns:a16="http://schemas.microsoft.com/office/drawing/2014/main" id="{8C23C166-4C3E-40BC-988A-4339FDD697CF}"/>
              </a:ext>
            </a:extLst>
          </p:cNvPr>
          <p:cNvSpPr>
            <a:spLocks noGrp="1" noChangeArrowheads="1"/>
          </p:cNvSpPr>
          <p:nvPr>
            <p:ph type="body" idx="1"/>
          </p:nvPr>
        </p:nvSpPr>
        <p:spPr>
          <a:xfrm>
            <a:off x="777875" y="4776788"/>
            <a:ext cx="6216650" cy="4525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extLst>
      <p:ext uri="{BB962C8B-B14F-4D97-AF65-F5344CB8AC3E}">
        <p14:creationId xmlns:p14="http://schemas.microsoft.com/office/powerpoint/2010/main" val="1595697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a:extLst>
              <a:ext uri="{FF2B5EF4-FFF2-40B4-BE49-F238E27FC236}">
                <a16:creationId xmlns:a16="http://schemas.microsoft.com/office/drawing/2014/main" id="{4FD07183-8132-4FBD-8BA2-EDE6BEF579FE}"/>
              </a:ext>
            </a:extLst>
          </p:cNvPr>
          <p:cNvSpPr>
            <a:spLocks noGrp="1" noRot="1" noChangeAspect="1" noChangeArrowheads="1" noTextEdit="1"/>
          </p:cNvSpPr>
          <p:nvPr>
            <p:ph type="sldImg"/>
          </p:nvPr>
        </p:nvSpPr>
        <p:spPr/>
      </p:sp>
      <p:sp>
        <p:nvSpPr>
          <p:cNvPr id="73731" name="Notes Placeholder 2">
            <a:extLst>
              <a:ext uri="{FF2B5EF4-FFF2-40B4-BE49-F238E27FC236}">
                <a16:creationId xmlns:a16="http://schemas.microsoft.com/office/drawing/2014/main" id="{DA2160A6-8809-408C-B7F1-78F86C85D34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3732" name="Slide Number Placeholder 3">
            <a:extLst>
              <a:ext uri="{FF2B5EF4-FFF2-40B4-BE49-F238E27FC236}">
                <a16:creationId xmlns:a16="http://schemas.microsoft.com/office/drawing/2014/main" id="{FCFE9C05-9C4F-41F3-B6A6-DD6A94E923C0}"/>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SimSun" panose="02010600030101010101" pitchFamily="2" charset="-122"/>
              </a:defRPr>
            </a:lvl1pPr>
            <a:lvl2pPr>
              <a:tabLst>
                <a:tab pos="723900" algn="l"/>
                <a:tab pos="1447800" algn="l"/>
                <a:tab pos="2171700" algn="l"/>
                <a:tab pos="2895600" algn="l"/>
              </a:tabLst>
              <a:defRPr>
                <a:solidFill>
                  <a:schemeClr val="tx1"/>
                </a:solidFill>
                <a:latin typeface="Arial" panose="020B0604020202020204" pitchFamily="34" charset="0"/>
                <a:ea typeface="SimSun" panose="02010600030101010101" pitchFamily="2" charset="-122"/>
              </a:defRPr>
            </a:lvl2pPr>
            <a:lvl3pPr>
              <a:tabLst>
                <a:tab pos="723900" algn="l"/>
                <a:tab pos="1447800" algn="l"/>
                <a:tab pos="2171700" algn="l"/>
                <a:tab pos="2895600" algn="l"/>
              </a:tabLst>
              <a:defRPr>
                <a:solidFill>
                  <a:schemeClr val="tx1"/>
                </a:solidFill>
                <a:latin typeface="Arial" panose="020B0604020202020204" pitchFamily="34" charset="0"/>
                <a:ea typeface="SimSun" panose="02010600030101010101" pitchFamily="2" charset="-122"/>
              </a:defRPr>
            </a:lvl3pPr>
            <a:lvl4pPr>
              <a:tabLst>
                <a:tab pos="723900" algn="l"/>
                <a:tab pos="1447800" algn="l"/>
                <a:tab pos="2171700" algn="l"/>
                <a:tab pos="2895600" algn="l"/>
              </a:tabLst>
              <a:defRPr>
                <a:solidFill>
                  <a:schemeClr val="tx1"/>
                </a:solidFill>
                <a:latin typeface="Arial" panose="020B0604020202020204" pitchFamily="34" charset="0"/>
                <a:ea typeface="SimSun" panose="02010600030101010101" pitchFamily="2" charset="-122"/>
              </a:defRPr>
            </a:lvl4pPr>
            <a:lvl5pPr>
              <a:tabLst>
                <a:tab pos="723900" algn="l"/>
                <a:tab pos="1447800" algn="l"/>
                <a:tab pos="2171700" algn="l"/>
                <a:tab pos="2895600" algn="l"/>
              </a:tabLst>
              <a:defRPr>
                <a:solidFill>
                  <a:schemeClr val="tx1"/>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SimSun" panose="02010600030101010101" pitchFamily="2" charset="-122"/>
              </a:defRPr>
            </a:lvl9pPr>
          </a:lstStyle>
          <a:p>
            <a:fld id="{0E66F544-B6B9-41C0-89E5-0A3A3D712BCA}" type="slidenum">
              <a:rPr lang="en-US" altLang="en-US" smtClean="0">
                <a:solidFill>
                  <a:srgbClr val="000000"/>
                </a:solidFill>
                <a:latin typeface="Times New Roman" panose="02020603050405020304" pitchFamily="18" charset="0"/>
              </a:rPr>
              <a:pPr/>
              <a:t>30</a:t>
            </a:fld>
            <a:endParaRPr lang="en-US" altLang="en-US">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3998670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4" name="Rectangle 6">
            <a:extLst>
              <a:ext uri="{FF2B5EF4-FFF2-40B4-BE49-F238E27FC236}">
                <a16:creationId xmlns:a16="http://schemas.microsoft.com/office/drawing/2014/main" id="{00D48C1A-B398-45F8-A12F-C6F2A2910CF3}"/>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pPr>
            <a:fld id="{51765072-B142-421C-BEB3-23DA1483775E}" type="slidenum">
              <a:rPr lang="en-US" altLang="en-US" sz="1400" smtClean="0"/>
              <a:pPr>
                <a:spcBef>
                  <a:spcPct val="0"/>
                </a:spcBef>
              </a:pPr>
              <a:t>8</a:t>
            </a:fld>
            <a:endParaRPr lang="en-US" altLang="en-US" sz="1400"/>
          </a:p>
        </p:txBody>
      </p:sp>
      <p:sp>
        <p:nvSpPr>
          <p:cNvPr id="13315" name="Rectangle 1">
            <a:extLst>
              <a:ext uri="{FF2B5EF4-FFF2-40B4-BE49-F238E27FC236}">
                <a16:creationId xmlns:a16="http://schemas.microsoft.com/office/drawing/2014/main" id="{4D0C2A5A-B9B6-45C9-80E7-55A4E14A6BD4}"/>
              </a:ext>
            </a:extLst>
          </p:cNvPr>
          <p:cNvSpPr>
            <a:spLocks noGrp="1" noRot="1" noChangeAspect="1" noChangeArrowheads="1" noTextEdit="1"/>
          </p:cNvSpPr>
          <p:nvPr>
            <p:ph type="sldImg"/>
          </p:nvPr>
        </p:nvSpPr>
        <p:spPr>
          <a:xfrm>
            <a:off x="1370013" y="754063"/>
            <a:ext cx="5030787" cy="3771900"/>
          </a:xfrm>
          <a:solidFill>
            <a:srgbClr val="FFFFFF"/>
          </a:solidFill>
          <a:ln>
            <a:solidFill>
              <a:srgbClr val="000000"/>
            </a:solidFill>
            <a:miter lim="800000"/>
            <a:headEnd/>
            <a:tailEnd/>
          </a:ln>
        </p:spPr>
      </p:sp>
      <p:sp>
        <p:nvSpPr>
          <p:cNvPr id="13316" name="Rectangle 2">
            <a:extLst>
              <a:ext uri="{FF2B5EF4-FFF2-40B4-BE49-F238E27FC236}">
                <a16:creationId xmlns:a16="http://schemas.microsoft.com/office/drawing/2014/main" id="{75B92530-BFA3-472E-9168-4FCB2471D940}"/>
              </a:ext>
            </a:extLst>
          </p:cNvPr>
          <p:cNvSpPr>
            <a:spLocks noGrp="1" noChangeArrowheads="1"/>
          </p:cNvSpPr>
          <p:nvPr>
            <p:ph type="body" idx="1"/>
          </p:nvPr>
        </p:nvSpPr>
        <p:spPr>
          <a:xfrm>
            <a:off x="777875" y="4776788"/>
            <a:ext cx="6216650" cy="4525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extLst>
      <p:ext uri="{BB962C8B-B14F-4D97-AF65-F5344CB8AC3E}">
        <p14:creationId xmlns:p14="http://schemas.microsoft.com/office/powerpoint/2010/main" val="10845125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42" name="Rectangle 7"/>
          <p:cNvSpPr>
            <a:spLocks noGrp="1" noChangeArrowheads="1"/>
          </p:cNvSpPr>
          <p:nvPr>
            <p:ph type="sldNum" sz="quarter"/>
          </p:nvPr>
        </p:nvSpPr>
        <p:spPr>
          <a:noFill/>
        </p:spPr>
        <p:txBody>
          <a:bodyPr/>
          <a:lstStyle/>
          <a:p>
            <a:fld id="{76120C6B-5D60-4DB5-8662-28D034B13E0A}" type="slidenum">
              <a:rPr lang="en-US" smtClean="0">
                <a:latin typeface="Times New Roman" pitchFamily="18" charset="0"/>
                <a:ea typeface="SimSun" pitchFamily="2" charset="-122"/>
              </a:rPr>
              <a:pPr/>
              <a:t>46</a:t>
            </a:fld>
            <a:endParaRPr lang="en-US">
              <a:latin typeface="Times New Roman" pitchFamily="18" charset="0"/>
              <a:ea typeface="SimSun" pitchFamily="2" charset="-122"/>
            </a:endParaRPr>
          </a:p>
        </p:txBody>
      </p:sp>
      <p:sp>
        <p:nvSpPr>
          <p:cNvPr id="61443" name="Rectangle 1"/>
          <p:cNvSpPr>
            <a:spLocks noGrp="1" noRot="1" noChangeAspect="1" noChangeArrowheads="1" noTextEdit="1"/>
          </p:cNvSpPr>
          <p:nvPr>
            <p:ph type="sldImg"/>
          </p:nvPr>
        </p:nvSpPr>
        <p:spPr>
          <a:xfrm>
            <a:off x="381000" y="693738"/>
            <a:ext cx="6096000" cy="3429000"/>
          </a:xfrm>
          <a:solidFill>
            <a:srgbClr val="FFFFFF"/>
          </a:solidFill>
          <a:ln>
            <a:solidFill>
              <a:srgbClr val="000000"/>
            </a:solidFill>
            <a:miter lim="800000"/>
          </a:ln>
        </p:spPr>
      </p:sp>
      <p:sp>
        <p:nvSpPr>
          <p:cNvPr id="61444" name="Rectangle 2"/>
          <p:cNvSpPr>
            <a:spLocks noGrp="1" noChangeArrowheads="1"/>
          </p:cNvSpPr>
          <p:nvPr>
            <p:ph type="body" idx="1"/>
          </p:nvPr>
        </p:nvSpPr>
        <p:spPr>
          <a:xfrm>
            <a:off x="686361" y="4342535"/>
            <a:ext cx="5485279" cy="4114511"/>
          </a:xfrm>
          <a:noFill/>
          <a:ln/>
        </p:spPr>
        <p:txBody>
          <a:bodyPr wrap="none" anchor="ctr"/>
          <a:lstStyle/>
          <a:p>
            <a:endParaRPr lang="en-US">
              <a:latin typeface="Times New Roman" pitchFamily="18" charset="0"/>
            </a:endParaRPr>
          </a:p>
        </p:txBody>
      </p:sp>
    </p:spTree>
    <p:extLst>
      <p:ext uri="{BB962C8B-B14F-4D97-AF65-F5344CB8AC3E}">
        <p14:creationId xmlns:p14="http://schemas.microsoft.com/office/powerpoint/2010/main" val="38191984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7"/>
          <p:cNvSpPr>
            <a:spLocks noGrp="1" noChangeArrowheads="1"/>
          </p:cNvSpPr>
          <p:nvPr>
            <p:ph type="sldNum" sz="quarter"/>
          </p:nvPr>
        </p:nvSpPr>
        <p:spPr>
          <a:noFill/>
        </p:spPr>
        <p:txBody>
          <a:bodyPr/>
          <a:lstStyle/>
          <a:p>
            <a:fld id="{551CDD52-849C-4DF8-A72B-F3748A08F6D6}" type="slidenum">
              <a:rPr lang="en-US" smtClean="0">
                <a:latin typeface="Times New Roman" pitchFamily="18" charset="0"/>
                <a:ea typeface="SimSun" pitchFamily="2" charset="-122"/>
              </a:rPr>
              <a:pPr/>
              <a:t>47</a:t>
            </a:fld>
            <a:endParaRPr lang="en-US">
              <a:latin typeface="Times New Roman" pitchFamily="18" charset="0"/>
              <a:ea typeface="SimSun" pitchFamily="2" charset="-122"/>
            </a:endParaRPr>
          </a:p>
        </p:txBody>
      </p:sp>
      <p:sp>
        <p:nvSpPr>
          <p:cNvPr id="62467" name="Rectangle 1"/>
          <p:cNvSpPr>
            <a:spLocks noGrp="1" noRot="1" noChangeAspect="1" noChangeArrowheads="1" noTextEdit="1"/>
          </p:cNvSpPr>
          <p:nvPr>
            <p:ph type="sldImg"/>
          </p:nvPr>
        </p:nvSpPr>
        <p:spPr>
          <a:xfrm>
            <a:off x="1210236" y="694171"/>
            <a:ext cx="4437529" cy="3429000"/>
          </a:xfrm>
          <a:solidFill>
            <a:srgbClr val="FFFFFF"/>
          </a:solidFill>
          <a:ln>
            <a:solidFill>
              <a:srgbClr val="000000"/>
            </a:solidFill>
            <a:miter lim="800000"/>
          </a:ln>
        </p:spPr>
      </p:sp>
      <p:sp>
        <p:nvSpPr>
          <p:cNvPr id="62468" name="Rectangle 2"/>
          <p:cNvSpPr>
            <a:spLocks noGrp="1" noChangeArrowheads="1"/>
          </p:cNvSpPr>
          <p:nvPr>
            <p:ph type="body" idx="1"/>
          </p:nvPr>
        </p:nvSpPr>
        <p:spPr>
          <a:xfrm>
            <a:off x="686361" y="4342535"/>
            <a:ext cx="5485279" cy="4114511"/>
          </a:xfrm>
          <a:noFill/>
          <a:ln/>
        </p:spPr>
        <p:txBody>
          <a:bodyPr wrap="none" anchor="ctr"/>
          <a:lstStyle/>
          <a:p>
            <a:endParaRPr lang="en-US">
              <a:latin typeface="Times New Roman" pitchFamily="18" charset="0"/>
            </a:endParaRPr>
          </a:p>
        </p:txBody>
      </p:sp>
    </p:spTree>
    <p:extLst>
      <p:ext uri="{BB962C8B-B14F-4D97-AF65-F5344CB8AC3E}">
        <p14:creationId xmlns:p14="http://schemas.microsoft.com/office/powerpoint/2010/main" val="2442998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C1C5BF58-6484-42EB-88A3-A1B7B16975BD}"/>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SimSun" panose="02010600030101010101" pitchFamily="2" charset="-122"/>
              </a:defRPr>
            </a:lvl1pPr>
            <a:lvl2pPr>
              <a:tabLst>
                <a:tab pos="723900" algn="l"/>
                <a:tab pos="1447800" algn="l"/>
                <a:tab pos="2171700" algn="l"/>
                <a:tab pos="2895600" algn="l"/>
              </a:tabLst>
              <a:defRPr>
                <a:solidFill>
                  <a:schemeClr val="tx1"/>
                </a:solidFill>
                <a:latin typeface="Arial" panose="020B0604020202020204" pitchFamily="34" charset="0"/>
                <a:ea typeface="SimSun" panose="02010600030101010101" pitchFamily="2" charset="-122"/>
              </a:defRPr>
            </a:lvl2pPr>
            <a:lvl3pPr>
              <a:tabLst>
                <a:tab pos="723900" algn="l"/>
                <a:tab pos="1447800" algn="l"/>
                <a:tab pos="2171700" algn="l"/>
                <a:tab pos="2895600" algn="l"/>
              </a:tabLst>
              <a:defRPr>
                <a:solidFill>
                  <a:schemeClr val="tx1"/>
                </a:solidFill>
                <a:latin typeface="Arial" panose="020B0604020202020204" pitchFamily="34" charset="0"/>
                <a:ea typeface="SimSun" panose="02010600030101010101" pitchFamily="2" charset="-122"/>
              </a:defRPr>
            </a:lvl3pPr>
            <a:lvl4pPr>
              <a:tabLst>
                <a:tab pos="723900" algn="l"/>
                <a:tab pos="1447800" algn="l"/>
                <a:tab pos="2171700" algn="l"/>
                <a:tab pos="2895600" algn="l"/>
              </a:tabLst>
              <a:defRPr>
                <a:solidFill>
                  <a:schemeClr val="tx1"/>
                </a:solidFill>
                <a:latin typeface="Arial" panose="020B0604020202020204" pitchFamily="34" charset="0"/>
                <a:ea typeface="SimSun" panose="02010600030101010101" pitchFamily="2" charset="-122"/>
              </a:defRPr>
            </a:lvl4pPr>
            <a:lvl5pPr>
              <a:tabLst>
                <a:tab pos="723900" algn="l"/>
                <a:tab pos="1447800" algn="l"/>
                <a:tab pos="2171700" algn="l"/>
                <a:tab pos="2895600" algn="l"/>
              </a:tabLst>
              <a:defRPr>
                <a:solidFill>
                  <a:schemeClr val="tx1"/>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SimSun" panose="02010600030101010101" pitchFamily="2" charset="-122"/>
              </a:defRPr>
            </a:lvl9pPr>
          </a:lstStyle>
          <a:p>
            <a:fld id="{67CFBA47-0872-4BA0-8A66-35900B01AB61}" type="slidenum">
              <a:rPr lang="en-GB" altLang="en-US" smtClean="0">
                <a:solidFill>
                  <a:srgbClr val="000000"/>
                </a:solidFill>
                <a:latin typeface="Times New Roman" panose="02020603050405020304" pitchFamily="18" charset="0"/>
              </a:rPr>
              <a:pPr/>
              <a:t>54</a:t>
            </a:fld>
            <a:endParaRPr lang="en-GB" altLang="en-US">
              <a:solidFill>
                <a:srgbClr val="000000"/>
              </a:solidFill>
              <a:latin typeface="Times New Roman" panose="02020603050405020304" pitchFamily="18" charset="0"/>
            </a:endParaRPr>
          </a:p>
        </p:txBody>
      </p:sp>
      <p:sp>
        <p:nvSpPr>
          <p:cNvPr id="83971" name="Rectangle 2">
            <a:extLst>
              <a:ext uri="{FF2B5EF4-FFF2-40B4-BE49-F238E27FC236}">
                <a16:creationId xmlns:a16="http://schemas.microsoft.com/office/drawing/2014/main" id="{43B7AA30-0D9E-438C-AA51-A758E86887BF}"/>
              </a:ext>
            </a:extLst>
          </p:cNvPr>
          <p:cNvSpPr>
            <a:spLocks noGrp="1" noRot="1" noChangeAspect="1" noChangeArrowheads="1" noTextEdit="1"/>
          </p:cNvSpPr>
          <p:nvPr>
            <p:ph type="sldImg"/>
          </p:nvPr>
        </p:nvSpPr>
        <p:spPr/>
      </p:sp>
      <p:sp>
        <p:nvSpPr>
          <p:cNvPr id="83972" name="Rectangle 3">
            <a:extLst>
              <a:ext uri="{FF2B5EF4-FFF2-40B4-BE49-F238E27FC236}">
                <a16:creationId xmlns:a16="http://schemas.microsoft.com/office/drawing/2014/main" id="{F7711A62-8082-4DF2-9DD1-07F44A4CDB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a:latin typeface="Arial" panose="020B0604020202020204" pitchFamily="34" charset="0"/>
              </a:rPr>
              <a:t>The copy on the bottom  left shows object-centred, but not location-centred, neglect. The patient copies half of each object in both visual fields</a:t>
            </a:r>
          </a:p>
          <a:p>
            <a:r>
              <a:rPr lang="en-GB" altLang="en-US">
                <a:latin typeface="Arial" panose="020B0604020202020204" pitchFamily="34" charset="0"/>
              </a:rPr>
              <a:t>The copy on the bottom right shows object-centred neglect (copies only half of one flower) but also location-centred neglect -- omitting the flower on the left entirely.</a:t>
            </a:r>
            <a:endParaRPr lang="en-GB" altLang="en-US" sz="4900">
              <a:latin typeface="Arial" panose="020B0604020202020204" pitchFamily="34" charset="0"/>
            </a:endParaRPr>
          </a:p>
        </p:txBody>
      </p:sp>
    </p:spTree>
    <p:extLst>
      <p:ext uri="{BB962C8B-B14F-4D97-AF65-F5344CB8AC3E}">
        <p14:creationId xmlns:p14="http://schemas.microsoft.com/office/powerpoint/2010/main" val="435412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EF329A4-42C3-4EA3-B83A-C76FC9561708}"/>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pPr>
            <a:fld id="{254D296D-58DB-4D15-934E-950D8C281CF4}" type="slidenum">
              <a:rPr lang="en-US" altLang="en-US" sz="1400">
                <a:solidFill>
                  <a:schemeClr val="tx1"/>
                </a:solidFill>
                <a:cs typeface="Arial" panose="020B0604020202020204" pitchFamily="34" charset="0"/>
              </a:rPr>
              <a:pPr>
                <a:spcBef>
                  <a:spcPct val="0"/>
                </a:spcBef>
              </a:pPr>
              <a:t>56</a:t>
            </a:fld>
            <a:endParaRPr lang="en-US" altLang="en-US" sz="1400">
              <a:solidFill>
                <a:schemeClr val="tx1"/>
              </a:solidFill>
              <a:cs typeface="Arial" panose="020B0604020202020204" pitchFamily="34" charset="0"/>
            </a:endParaRPr>
          </a:p>
        </p:txBody>
      </p:sp>
      <p:sp>
        <p:nvSpPr>
          <p:cNvPr id="101379" name="Rectangle 1">
            <a:extLst>
              <a:ext uri="{FF2B5EF4-FFF2-40B4-BE49-F238E27FC236}">
                <a16:creationId xmlns:a16="http://schemas.microsoft.com/office/drawing/2014/main" id="{2DC94BA4-CEFB-4546-9ADE-D325C139BAFB}"/>
              </a:ext>
            </a:extLst>
          </p:cNvPr>
          <p:cNvSpPr>
            <a:spLocks noGrp="1" noRot="1" noChangeAspect="1" noChangeArrowheads="1" noTextEdit="1"/>
          </p:cNvSpPr>
          <p:nvPr>
            <p:ph type="sldImg"/>
          </p:nvPr>
        </p:nvSpPr>
        <p:spPr>
          <a:xfrm>
            <a:off x="0" y="0"/>
            <a:ext cx="1588" cy="1588"/>
          </a:xfrm>
          <a:solidFill>
            <a:srgbClr val="FFFFFF"/>
          </a:solidFill>
          <a:ln>
            <a:solidFill>
              <a:srgbClr val="000000"/>
            </a:solidFill>
            <a:miter lim="800000"/>
            <a:headEnd/>
            <a:tailEnd/>
          </a:ln>
        </p:spPr>
      </p:sp>
      <p:sp>
        <p:nvSpPr>
          <p:cNvPr id="101380" name="Rectangle 2">
            <a:extLst>
              <a:ext uri="{FF2B5EF4-FFF2-40B4-BE49-F238E27FC236}">
                <a16:creationId xmlns:a16="http://schemas.microsoft.com/office/drawing/2014/main" id="{0D04567D-FCFE-4F60-B9B0-3D5D38CC93A1}"/>
              </a:ext>
            </a:extLst>
          </p:cNvPr>
          <p:cNvSpPr>
            <a:spLocks noGrp="1" noChangeArrowheads="1"/>
          </p:cNvSpPr>
          <p:nvPr>
            <p:ph type="body" idx="1"/>
          </p:nvPr>
        </p:nvSpPr>
        <p:spPr>
          <a:xfrm>
            <a:off x="0" y="0"/>
            <a:ext cx="1588" cy="4251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spcBef>
                <a:spcPct val="0"/>
              </a:spcBef>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pPr>
            <a:endParaRPr lang="en-US" altLang="en-US" sz="1800">
              <a:latin typeface="Arial" panose="020B0604020202020204" pitchFamily="34" charset="0"/>
              <a:ea typeface="SimSun" panose="02010600030101010101" pitchFamily="2" charset="-122"/>
            </a:endParaRPr>
          </a:p>
        </p:txBody>
      </p:sp>
      <p:sp>
        <p:nvSpPr>
          <p:cNvPr id="101381" name="Text Box 3">
            <a:extLst>
              <a:ext uri="{FF2B5EF4-FFF2-40B4-BE49-F238E27FC236}">
                <a16:creationId xmlns:a16="http://schemas.microsoft.com/office/drawing/2014/main" id="{9C438FA7-601D-4779-8750-A7E2C7F0A2BA}"/>
              </a:ext>
            </a:extLst>
          </p:cNvPr>
          <p:cNvSpPr txBox="1">
            <a:spLocks noChangeArrowheads="1"/>
          </p:cNvSpPr>
          <p:nvPr/>
        </p:nvSpPr>
        <p:spPr bwMode="auto">
          <a:xfrm>
            <a:off x="0" y="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2058" tIns="82058" rIns="82058" bIns="41029"/>
          <a:lstStyle>
            <a:lvl1pPr>
              <a:spcBef>
                <a:spcPct val="30000"/>
              </a:spcBef>
              <a:buClr>
                <a:srgbClr val="000000"/>
              </a:buClr>
              <a:buSzPct val="100000"/>
              <a:buFont typeface="Times New Roman" panose="02020603050405020304" pitchFamily="18"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1200">
                <a:solidFill>
                  <a:srgbClr val="000000"/>
                </a:solidFill>
                <a:latin typeface="Times New Roman" panose="02020603050405020304" pitchFamily="18" charset="0"/>
              </a:defRPr>
            </a:lvl5pPr>
            <a:lvl6pPr marL="2514600" indent="-228600" eaLnBrk="0" fontAlgn="base" hangingPunct="0">
              <a:spcBef>
                <a:spcPct val="30000"/>
              </a:spcBef>
              <a:spcAft>
                <a:spcPct val="0"/>
              </a:spcAft>
              <a:buClr>
                <a:srgbClr val="000000"/>
              </a:buClr>
              <a:buSzPct val="100000"/>
              <a:buFont typeface="Times New Roman" panose="02020603050405020304" pitchFamily="18"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1200">
                <a:solidFill>
                  <a:srgbClr val="000000"/>
                </a:solidFill>
                <a:latin typeface="Times New Roman" panose="02020603050405020304" pitchFamily="18" charset="0"/>
              </a:defRPr>
            </a:lvl6pPr>
            <a:lvl7pPr marL="2971800" indent="-228600" eaLnBrk="0" fontAlgn="base" hangingPunct="0">
              <a:spcBef>
                <a:spcPct val="30000"/>
              </a:spcBef>
              <a:spcAft>
                <a:spcPct val="0"/>
              </a:spcAft>
              <a:buClr>
                <a:srgbClr val="000000"/>
              </a:buClr>
              <a:buSzPct val="100000"/>
              <a:buFont typeface="Times New Roman" panose="02020603050405020304" pitchFamily="18"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1200">
                <a:solidFill>
                  <a:srgbClr val="000000"/>
                </a:solidFill>
                <a:latin typeface="Times New Roman" panose="02020603050405020304" pitchFamily="18" charset="0"/>
              </a:defRPr>
            </a:lvl7pPr>
            <a:lvl8pPr marL="3429000" indent="-228600" eaLnBrk="0" fontAlgn="base" hangingPunct="0">
              <a:spcBef>
                <a:spcPct val="30000"/>
              </a:spcBef>
              <a:spcAft>
                <a:spcPct val="0"/>
              </a:spcAft>
              <a:buClr>
                <a:srgbClr val="000000"/>
              </a:buClr>
              <a:buSzPct val="100000"/>
              <a:buFont typeface="Times New Roman" panose="02020603050405020304" pitchFamily="18"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1200">
                <a:solidFill>
                  <a:srgbClr val="000000"/>
                </a:solidFill>
                <a:latin typeface="Times New Roman" panose="02020603050405020304" pitchFamily="18" charset="0"/>
              </a:defRPr>
            </a:lvl8pPr>
            <a:lvl9pPr marL="3886200" indent="-228600" eaLnBrk="0" fontAlgn="base" hangingPunct="0">
              <a:spcBef>
                <a:spcPct val="30000"/>
              </a:spcBef>
              <a:spcAft>
                <a:spcPct val="0"/>
              </a:spcAft>
              <a:buClr>
                <a:srgbClr val="000000"/>
              </a:buClr>
              <a:buSzPct val="100000"/>
              <a:buFont typeface="Times New Roman" panose="02020603050405020304" pitchFamily="18"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1200">
                <a:solidFill>
                  <a:srgbClr val="000000"/>
                </a:solidFill>
                <a:latin typeface="Times New Roman" panose="02020603050405020304" pitchFamily="18" charset="0"/>
              </a:defRPr>
            </a:lvl9pPr>
          </a:lstStyle>
          <a:p>
            <a:pPr eaLnBrk="1" hangingPunct="1">
              <a:spcBef>
                <a:spcPct val="0"/>
              </a:spcBef>
              <a:buClrTx/>
              <a:buSzTx/>
              <a:buFontTx/>
              <a:buNone/>
            </a:pPr>
            <a:fld id="{BEB15EF9-85DF-4E80-B420-BE733C4E0D06}" type="slidenum">
              <a:rPr lang="en-US" altLang="en-US" sz="1800">
                <a:latin typeface="Calibri" panose="020F0502020204030204" pitchFamily="34" charset="0"/>
                <a:cs typeface="Arial" panose="020B0604020202020204" pitchFamily="34" charset="0"/>
              </a:rPr>
              <a:pPr eaLnBrk="1" hangingPunct="1">
                <a:spcBef>
                  <a:spcPct val="0"/>
                </a:spcBef>
                <a:buClrTx/>
                <a:buSzTx/>
                <a:buFontTx/>
                <a:buNone/>
              </a:pPr>
              <a:t>56</a:t>
            </a:fld>
            <a:endParaRPr lang="en-US" altLang="en-US" sz="180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2740569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10" name="Rectangle 6">
            <a:extLst>
              <a:ext uri="{FF2B5EF4-FFF2-40B4-BE49-F238E27FC236}">
                <a16:creationId xmlns:a16="http://schemas.microsoft.com/office/drawing/2014/main" id="{4A616DA2-A626-4747-A980-92AD9E019258}"/>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pPr>
            <a:fld id="{65E5577B-0463-4E4B-B432-589B9DD7CCD3}" type="slidenum">
              <a:rPr lang="en-US" altLang="en-US" sz="1400" smtClean="0"/>
              <a:pPr>
                <a:spcBef>
                  <a:spcPct val="0"/>
                </a:spcBef>
              </a:pPr>
              <a:t>57</a:t>
            </a:fld>
            <a:endParaRPr lang="en-US" altLang="en-US" sz="1400"/>
          </a:p>
        </p:txBody>
      </p:sp>
      <p:sp>
        <p:nvSpPr>
          <p:cNvPr id="43011" name="Rectangle 1">
            <a:extLst>
              <a:ext uri="{FF2B5EF4-FFF2-40B4-BE49-F238E27FC236}">
                <a16:creationId xmlns:a16="http://schemas.microsoft.com/office/drawing/2014/main" id="{24796B3B-5F78-4A1B-9ABC-FE5D54FDD71D}"/>
              </a:ext>
            </a:extLst>
          </p:cNvPr>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p:spPr>
      </p:sp>
      <p:sp>
        <p:nvSpPr>
          <p:cNvPr id="43012" name="Rectangle 2">
            <a:extLst>
              <a:ext uri="{FF2B5EF4-FFF2-40B4-BE49-F238E27FC236}">
                <a16:creationId xmlns:a16="http://schemas.microsoft.com/office/drawing/2014/main" id="{31D45235-53D3-42A9-BA9B-94D6617F8D1F}"/>
              </a:ext>
            </a:extLst>
          </p:cNvPr>
          <p:cNvSpPr>
            <a:spLocks noGrp="1" noChangeArrowheads="1"/>
          </p:cNvSpPr>
          <p:nvPr>
            <p:ph type="body" idx="1"/>
          </p:nvPr>
        </p:nvSpPr>
        <p:spPr>
          <a:xfrm>
            <a:off x="777875" y="4776788"/>
            <a:ext cx="6218238" cy="4435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6" name="Rectangle 6">
            <a:extLst>
              <a:ext uri="{FF2B5EF4-FFF2-40B4-BE49-F238E27FC236}">
                <a16:creationId xmlns:a16="http://schemas.microsoft.com/office/drawing/2014/main" id="{DCBCCC57-928D-4C75-9FEC-7B6910981770}"/>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pPr>
            <a:fld id="{CEEC9878-0EFB-4B3F-B671-8DBBE3686925}" type="slidenum">
              <a:rPr lang="en-US" altLang="en-US" sz="1400" smtClean="0"/>
              <a:pPr>
                <a:spcBef>
                  <a:spcPct val="0"/>
                </a:spcBef>
              </a:pPr>
              <a:t>9</a:t>
            </a:fld>
            <a:endParaRPr lang="en-US" altLang="en-US" sz="1400"/>
          </a:p>
        </p:txBody>
      </p:sp>
      <p:sp>
        <p:nvSpPr>
          <p:cNvPr id="11267" name="Rectangle 1">
            <a:extLst>
              <a:ext uri="{FF2B5EF4-FFF2-40B4-BE49-F238E27FC236}">
                <a16:creationId xmlns:a16="http://schemas.microsoft.com/office/drawing/2014/main" id="{7804E617-15BE-45A0-9C97-AC5EE06549BB}"/>
              </a:ext>
            </a:extLst>
          </p:cNvPr>
          <p:cNvSpPr>
            <a:spLocks noGrp="1" noRot="1" noChangeAspect="1" noChangeArrowheads="1" noTextEdit="1"/>
          </p:cNvSpPr>
          <p:nvPr>
            <p:ph type="sldImg"/>
          </p:nvPr>
        </p:nvSpPr>
        <p:spPr>
          <a:xfrm>
            <a:off x="1370013" y="754063"/>
            <a:ext cx="5030787" cy="3771900"/>
          </a:xfrm>
          <a:solidFill>
            <a:srgbClr val="FFFFFF"/>
          </a:solidFill>
          <a:ln>
            <a:solidFill>
              <a:srgbClr val="000000"/>
            </a:solidFill>
            <a:miter lim="800000"/>
            <a:headEnd/>
            <a:tailEnd/>
          </a:ln>
        </p:spPr>
      </p:sp>
      <p:sp>
        <p:nvSpPr>
          <p:cNvPr id="11268" name="Rectangle 2">
            <a:extLst>
              <a:ext uri="{FF2B5EF4-FFF2-40B4-BE49-F238E27FC236}">
                <a16:creationId xmlns:a16="http://schemas.microsoft.com/office/drawing/2014/main" id="{282BAA43-5607-440D-936A-997D01A3C418}"/>
              </a:ext>
            </a:extLst>
          </p:cNvPr>
          <p:cNvSpPr>
            <a:spLocks noGrp="1" noChangeArrowheads="1"/>
          </p:cNvSpPr>
          <p:nvPr>
            <p:ph type="body" idx="1"/>
          </p:nvPr>
        </p:nvSpPr>
        <p:spPr>
          <a:xfrm>
            <a:off x="777875" y="4776788"/>
            <a:ext cx="6216650" cy="4525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extLst>
      <p:ext uri="{BB962C8B-B14F-4D97-AF65-F5344CB8AC3E}">
        <p14:creationId xmlns:p14="http://schemas.microsoft.com/office/powerpoint/2010/main" val="3277938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8" name="Rectangle 6">
            <a:extLst>
              <a:ext uri="{FF2B5EF4-FFF2-40B4-BE49-F238E27FC236}">
                <a16:creationId xmlns:a16="http://schemas.microsoft.com/office/drawing/2014/main" id="{4534D14D-72F5-4014-9758-440341BA7204}"/>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pPr>
            <a:fld id="{42656F61-6E98-45DF-9D7D-0DB34E2CD6FA}" type="slidenum">
              <a:rPr lang="en-US" altLang="en-US" sz="1400" smtClean="0"/>
              <a:pPr>
                <a:spcBef>
                  <a:spcPct val="0"/>
                </a:spcBef>
              </a:pPr>
              <a:t>10</a:t>
            </a:fld>
            <a:endParaRPr lang="en-US" altLang="en-US" sz="1400"/>
          </a:p>
        </p:txBody>
      </p:sp>
      <p:sp>
        <p:nvSpPr>
          <p:cNvPr id="19459" name="Rectangle 1">
            <a:extLst>
              <a:ext uri="{FF2B5EF4-FFF2-40B4-BE49-F238E27FC236}">
                <a16:creationId xmlns:a16="http://schemas.microsoft.com/office/drawing/2014/main" id="{85BFB22B-8087-4890-AF76-8076FBEC0CA4}"/>
              </a:ext>
            </a:extLst>
          </p:cNvPr>
          <p:cNvSpPr>
            <a:spLocks noGrp="1" noRot="1" noChangeAspect="1" noChangeArrowheads="1" noTextEdit="1"/>
          </p:cNvSpPr>
          <p:nvPr>
            <p:ph type="sldImg"/>
          </p:nvPr>
        </p:nvSpPr>
        <p:spPr>
          <a:xfrm>
            <a:off x="1371600" y="755650"/>
            <a:ext cx="5030788" cy="3771900"/>
          </a:xfrm>
          <a:solidFill>
            <a:srgbClr val="FFFFFF"/>
          </a:solidFill>
          <a:ln>
            <a:solidFill>
              <a:srgbClr val="000000"/>
            </a:solidFill>
            <a:miter lim="800000"/>
            <a:headEnd/>
            <a:tailEnd/>
          </a:ln>
        </p:spPr>
      </p:sp>
      <p:sp>
        <p:nvSpPr>
          <p:cNvPr id="19460" name="Rectangle 2">
            <a:extLst>
              <a:ext uri="{FF2B5EF4-FFF2-40B4-BE49-F238E27FC236}">
                <a16:creationId xmlns:a16="http://schemas.microsoft.com/office/drawing/2014/main" id="{EFC4312C-A2A4-4B80-A9FE-8484F0A3E8CB}"/>
              </a:ext>
            </a:extLst>
          </p:cNvPr>
          <p:cNvSpPr>
            <a:spLocks noGrp="1" noChangeArrowheads="1"/>
          </p:cNvSpPr>
          <p:nvPr>
            <p:ph type="body" idx="1"/>
          </p:nvPr>
        </p:nvSpPr>
        <p:spPr>
          <a:xfrm>
            <a:off x="777875" y="4776788"/>
            <a:ext cx="6215063" cy="45243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extLst>
      <p:ext uri="{BB962C8B-B14F-4D97-AF65-F5344CB8AC3E}">
        <p14:creationId xmlns:p14="http://schemas.microsoft.com/office/powerpoint/2010/main" val="835328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E4027D2A-5B3B-4616-8F3E-34FF742BA928}"/>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pPr>
            <a:fld id="{322233F4-5CC0-4EF0-90E6-5AF019987BEC}" type="slidenum">
              <a:rPr lang="en-GB" altLang="en-US" sz="1400" smtClean="0"/>
              <a:pPr>
                <a:spcBef>
                  <a:spcPct val="0"/>
                </a:spcBef>
              </a:pPr>
              <a:t>11</a:t>
            </a:fld>
            <a:endParaRPr lang="en-GB" altLang="en-US" sz="1400"/>
          </a:p>
        </p:txBody>
      </p:sp>
      <p:sp>
        <p:nvSpPr>
          <p:cNvPr id="21507" name="Rectangle 2">
            <a:extLst>
              <a:ext uri="{FF2B5EF4-FFF2-40B4-BE49-F238E27FC236}">
                <a16:creationId xmlns:a16="http://schemas.microsoft.com/office/drawing/2014/main" id="{167E1675-165E-4555-9C22-B70061401487}"/>
              </a:ext>
            </a:extLst>
          </p:cNvPr>
          <p:cNvSpPr>
            <a:spLocks noGrp="1" noRot="1" noChangeAspect="1" noChangeArrowheads="1" noTextEdit="1"/>
          </p:cNvSpPr>
          <p:nvPr>
            <p:ph type="sldImg"/>
          </p:nvPr>
        </p:nvSpPr>
        <p:spPr>
          <a:xfrm>
            <a:off x="1371600" y="754063"/>
            <a:ext cx="5029200" cy="3771900"/>
          </a:xfrm>
          <a:solidFill>
            <a:srgbClr val="FFFFFF"/>
          </a:solidFill>
          <a:ln>
            <a:solidFill>
              <a:srgbClr val="000000"/>
            </a:solidFill>
            <a:miter lim="800000"/>
            <a:headEnd/>
            <a:tailEnd/>
          </a:ln>
        </p:spPr>
      </p:sp>
      <p:sp>
        <p:nvSpPr>
          <p:cNvPr id="21508" name="Rectangle 3">
            <a:extLst>
              <a:ext uri="{FF2B5EF4-FFF2-40B4-BE49-F238E27FC236}">
                <a16:creationId xmlns:a16="http://schemas.microsoft.com/office/drawing/2014/main" id="{972DC263-075C-45DD-9A6C-63A39DBE7FEB}"/>
              </a:ext>
            </a:extLst>
          </p:cNvPr>
          <p:cNvSpPr>
            <a:spLocks noGrp="1" noChangeArrowheads="1"/>
          </p:cNvSpPr>
          <p:nvPr>
            <p:ph type="body" idx="1"/>
          </p:nvPr>
        </p:nvSpPr>
        <p:spPr>
          <a:xfrm>
            <a:off x="777875" y="4778375"/>
            <a:ext cx="6216650" cy="4525963"/>
          </a:xfrm>
          <a:solidFill>
            <a:srgbClr val="FFFFFF"/>
          </a:solidFill>
          <a:ln>
            <a:solidFill>
              <a:srgbClr val="000000"/>
            </a:solidFill>
            <a:miter lim="800000"/>
          </a:ln>
        </p:spPr>
        <p:txBody>
          <a:bodyPr/>
          <a:lstStyle/>
          <a:p>
            <a:endParaRPr lang="en-US" altLang="en-US"/>
          </a:p>
        </p:txBody>
      </p:sp>
    </p:spTree>
    <p:extLst>
      <p:ext uri="{BB962C8B-B14F-4D97-AF65-F5344CB8AC3E}">
        <p14:creationId xmlns:p14="http://schemas.microsoft.com/office/powerpoint/2010/main" val="459785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4" name="Rectangle 6">
            <a:extLst>
              <a:ext uri="{FF2B5EF4-FFF2-40B4-BE49-F238E27FC236}">
                <a16:creationId xmlns:a16="http://schemas.microsoft.com/office/drawing/2014/main" id="{CA7A313B-8CD6-4078-9BB5-484949D37220}"/>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pPr>
            <a:fld id="{D1CB4CCE-8EB3-4082-8A13-2A6C824E0197}" type="slidenum">
              <a:rPr lang="en-US" altLang="en-US" sz="1400" smtClean="0"/>
              <a:pPr>
                <a:spcBef>
                  <a:spcPct val="0"/>
                </a:spcBef>
              </a:pPr>
              <a:t>12</a:t>
            </a:fld>
            <a:endParaRPr lang="en-US" altLang="en-US" sz="1400"/>
          </a:p>
        </p:txBody>
      </p:sp>
      <p:sp>
        <p:nvSpPr>
          <p:cNvPr id="23555" name="Rectangle 1">
            <a:extLst>
              <a:ext uri="{FF2B5EF4-FFF2-40B4-BE49-F238E27FC236}">
                <a16:creationId xmlns:a16="http://schemas.microsoft.com/office/drawing/2014/main" id="{E6D128C6-3D83-46BB-A4CA-F3B2F8EDDF0E}"/>
              </a:ext>
            </a:extLst>
          </p:cNvPr>
          <p:cNvSpPr>
            <a:spLocks noGrp="1" noRot="1" noChangeAspect="1" noChangeArrowheads="1" noTextEdit="1"/>
          </p:cNvSpPr>
          <p:nvPr>
            <p:ph type="sldImg"/>
          </p:nvPr>
        </p:nvSpPr>
        <p:spPr>
          <a:xfrm>
            <a:off x="1370013" y="754063"/>
            <a:ext cx="5030787" cy="3771900"/>
          </a:xfrm>
          <a:solidFill>
            <a:srgbClr val="FFFFFF"/>
          </a:solidFill>
          <a:ln>
            <a:solidFill>
              <a:srgbClr val="000000"/>
            </a:solidFill>
            <a:miter lim="800000"/>
            <a:headEnd/>
            <a:tailEnd/>
          </a:ln>
        </p:spPr>
      </p:sp>
      <p:sp>
        <p:nvSpPr>
          <p:cNvPr id="23556" name="Rectangle 2">
            <a:extLst>
              <a:ext uri="{FF2B5EF4-FFF2-40B4-BE49-F238E27FC236}">
                <a16:creationId xmlns:a16="http://schemas.microsoft.com/office/drawing/2014/main" id="{B276E56F-819A-4890-AD6E-E2595F965EDF}"/>
              </a:ext>
            </a:extLst>
          </p:cNvPr>
          <p:cNvSpPr>
            <a:spLocks noGrp="1" noChangeArrowheads="1"/>
          </p:cNvSpPr>
          <p:nvPr>
            <p:ph type="body" idx="1"/>
          </p:nvPr>
        </p:nvSpPr>
        <p:spPr>
          <a:xfrm>
            <a:off x="777875" y="4776788"/>
            <a:ext cx="6216650" cy="4525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extLst>
      <p:ext uri="{BB962C8B-B14F-4D97-AF65-F5344CB8AC3E}">
        <p14:creationId xmlns:p14="http://schemas.microsoft.com/office/powerpoint/2010/main" val="3652531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6">
            <a:extLst>
              <a:ext uri="{FF2B5EF4-FFF2-40B4-BE49-F238E27FC236}">
                <a16:creationId xmlns:a16="http://schemas.microsoft.com/office/drawing/2014/main" id="{2FE36F1B-5CEA-4B3A-9A70-0C69BD895AA4}"/>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pPr>
            <a:fld id="{3DB3B8AC-F31E-415D-B008-478770AE8C6D}" type="slidenum">
              <a:rPr lang="en-US" altLang="en-US" sz="1400" smtClean="0"/>
              <a:pPr>
                <a:spcBef>
                  <a:spcPct val="0"/>
                </a:spcBef>
              </a:pPr>
              <a:t>13</a:t>
            </a:fld>
            <a:endParaRPr lang="en-US" altLang="en-US" sz="1400"/>
          </a:p>
        </p:txBody>
      </p:sp>
      <p:sp>
        <p:nvSpPr>
          <p:cNvPr id="26627" name="Rectangle 1">
            <a:extLst>
              <a:ext uri="{FF2B5EF4-FFF2-40B4-BE49-F238E27FC236}">
                <a16:creationId xmlns:a16="http://schemas.microsoft.com/office/drawing/2014/main" id="{EBD21DBF-17AD-46CB-9537-BBC698031655}"/>
              </a:ext>
            </a:extLst>
          </p:cNvPr>
          <p:cNvSpPr>
            <a:spLocks noGrp="1" noRot="1" noChangeAspect="1" noChangeArrowheads="1" noTextEdit="1"/>
          </p:cNvSpPr>
          <p:nvPr>
            <p:ph type="sldImg"/>
          </p:nvPr>
        </p:nvSpPr>
        <p:spPr>
          <a:xfrm>
            <a:off x="1370013" y="754063"/>
            <a:ext cx="5030787" cy="3771900"/>
          </a:xfrm>
          <a:solidFill>
            <a:srgbClr val="FFFFFF"/>
          </a:solidFill>
          <a:ln>
            <a:solidFill>
              <a:srgbClr val="000000"/>
            </a:solidFill>
            <a:miter lim="800000"/>
            <a:headEnd/>
            <a:tailEnd/>
          </a:ln>
        </p:spPr>
      </p:sp>
      <p:sp>
        <p:nvSpPr>
          <p:cNvPr id="26628" name="Rectangle 2">
            <a:extLst>
              <a:ext uri="{FF2B5EF4-FFF2-40B4-BE49-F238E27FC236}">
                <a16:creationId xmlns:a16="http://schemas.microsoft.com/office/drawing/2014/main" id="{8FDB9C26-E84A-4ED0-A5D2-CCF0058B7E42}"/>
              </a:ext>
            </a:extLst>
          </p:cNvPr>
          <p:cNvSpPr>
            <a:spLocks noGrp="1" noChangeArrowheads="1"/>
          </p:cNvSpPr>
          <p:nvPr>
            <p:ph type="body" idx="1"/>
          </p:nvPr>
        </p:nvSpPr>
        <p:spPr>
          <a:xfrm>
            <a:off x="777875" y="4776788"/>
            <a:ext cx="6216650" cy="4525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extLst>
      <p:ext uri="{BB962C8B-B14F-4D97-AF65-F5344CB8AC3E}">
        <p14:creationId xmlns:p14="http://schemas.microsoft.com/office/powerpoint/2010/main" val="2110465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6">
            <a:extLst>
              <a:ext uri="{FF2B5EF4-FFF2-40B4-BE49-F238E27FC236}">
                <a16:creationId xmlns:a16="http://schemas.microsoft.com/office/drawing/2014/main" id="{33BD6667-BFAA-403D-B2C3-90C7DEB337B3}"/>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pPr>
            <a:fld id="{828C4ED0-9C46-480C-94D8-2F5A7E1BE445}" type="slidenum">
              <a:rPr lang="en-US" altLang="en-US" sz="1400" smtClean="0"/>
              <a:pPr>
                <a:spcBef>
                  <a:spcPct val="0"/>
                </a:spcBef>
              </a:pPr>
              <a:t>14</a:t>
            </a:fld>
            <a:endParaRPr lang="en-US" altLang="en-US" sz="1400"/>
          </a:p>
        </p:txBody>
      </p:sp>
      <p:sp>
        <p:nvSpPr>
          <p:cNvPr id="28675" name="Rectangle 1">
            <a:extLst>
              <a:ext uri="{FF2B5EF4-FFF2-40B4-BE49-F238E27FC236}">
                <a16:creationId xmlns:a16="http://schemas.microsoft.com/office/drawing/2014/main" id="{12CEC312-E9F9-4FA3-8F12-EF1DA8B09F53}"/>
              </a:ext>
            </a:extLst>
          </p:cNvPr>
          <p:cNvSpPr>
            <a:spLocks noGrp="1" noRot="1" noChangeAspect="1" noChangeArrowheads="1" noTextEdit="1"/>
          </p:cNvSpPr>
          <p:nvPr>
            <p:ph type="sldImg"/>
          </p:nvPr>
        </p:nvSpPr>
        <p:spPr>
          <a:xfrm>
            <a:off x="1370013" y="754063"/>
            <a:ext cx="5030787" cy="3771900"/>
          </a:xfrm>
          <a:solidFill>
            <a:srgbClr val="FFFFFF"/>
          </a:solidFill>
          <a:ln>
            <a:solidFill>
              <a:srgbClr val="000000"/>
            </a:solidFill>
            <a:miter lim="800000"/>
            <a:headEnd/>
            <a:tailEnd/>
          </a:ln>
        </p:spPr>
      </p:sp>
      <p:sp>
        <p:nvSpPr>
          <p:cNvPr id="28676" name="Rectangle 2">
            <a:extLst>
              <a:ext uri="{FF2B5EF4-FFF2-40B4-BE49-F238E27FC236}">
                <a16:creationId xmlns:a16="http://schemas.microsoft.com/office/drawing/2014/main" id="{1EE4E0B2-E793-421C-A523-FCCE096A2732}"/>
              </a:ext>
            </a:extLst>
          </p:cNvPr>
          <p:cNvSpPr>
            <a:spLocks noGrp="1" noChangeArrowheads="1"/>
          </p:cNvSpPr>
          <p:nvPr>
            <p:ph type="body" idx="1"/>
          </p:nvPr>
        </p:nvSpPr>
        <p:spPr>
          <a:xfrm>
            <a:off x="777875" y="4776788"/>
            <a:ext cx="6216650" cy="4525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extLst>
      <p:ext uri="{BB962C8B-B14F-4D97-AF65-F5344CB8AC3E}">
        <p14:creationId xmlns:p14="http://schemas.microsoft.com/office/powerpoint/2010/main" val="26416742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2" name="Rectangle 6">
            <a:extLst>
              <a:ext uri="{FF2B5EF4-FFF2-40B4-BE49-F238E27FC236}">
                <a16:creationId xmlns:a16="http://schemas.microsoft.com/office/drawing/2014/main" id="{15BFC4C3-8DC0-4C0A-97B6-71526DD32102}"/>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pPr>
            <a:fld id="{1D6ED3F8-F3A3-407B-B66C-A6212CDED4B9}" type="slidenum">
              <a:rPr lang="en-US" altLang="en-US" sz="1400" smtClean="0"/>
              <a:pPr>
                <a:spcBef>
                  <a:spcPct val="0"/>
                </a:spcBef>
              </a:pPr>
              <a:t>15</a:t>
            </a:fld>
            <a:endParaRPr lang="en-US" altLang="en-US" sz="1400"/>
          </a:p>
        </p:txBody>
      </p:sp>
      <p:sp>
        <p:nvSpPr>
          <p:cNvPr id="30723" name="Rectangle 1">
            <a:extLst>
              <a:ext uri="{FF2B5EF4-FFF2-40B4-BE49-F238E27FC236}">
                <a16:creationId xmlns:a16="http://schemas.microsoft.com/office/drawing/2014/main" id="{FF7FE04C-42BF-460A-ADC9-DE11F512A681}"/>
              </a:ext>
            </a:extLst>
          </p:cNvPr>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p:spPr>
      </p:sp>
      <p:sp>
        <p:nvSpPr>
          <p:cNvPr id="30724" name="Rectangle 2">
            <a:extLst>
              <a:ext uri="{FF2B5EF4-FFF2-40B4-BE49-F238E27FC236}">
                <a16:creationId xmlns:a16="http://schemas.microsoft.com/office/drawing/2014/main" id="{739DA381-6BA5-4D61-80C5-FE61E7C231E6}"/>
              </a:ext>
            </a:extLst>
          </p:cNvPr>
          <p:cNvSpPr>
            <a:spLocks noGrp="1" noChangeArrowheads="1"/>
          </p:cNvSpPr>
          <p:nvPr>
            <p:ph type="body" idx="1"/>
          </p:nvPr>
        </p:nvSpPr>
        <p:spPr>
          <a:xfrm>
            <a:off x="777875" y="4776788"/>
            <a:ext cx="6218238" cy="4525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extLst>
      <p:ext uri="{BB962C8B-B14F-4D97-AF65-F5344CB8AC3E}">
        <p14:creationId xmlns:p14="http://schemas.microsoft.com/office/powerpoint/2010/main" val="3594217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0F94A-8C0A-4E04-92D1-D092D41785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9FCF406-BE4F-471D-AA07-9E3729F776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1DC0859-6B64-4DCF-8AEB-35A7DB778B4C}"/>
              </a:ext>
            </a:extLst>
          </p:cNvPr>
          <p:cNvSpPr>
            <a:spLocks noGrp="1"/>
          </p:cNvSpPr>
          <p:nvPr>
            <p:ph type="dt" sz="half" idx="10"/>
          </p:nvPr>
        </p:nvSpPr>
        <p:spPr/>
        <p:txBody>
          <a:bodyPr/>
          <a:lstStyle/>
          <a:p>
            <a:fld id="{7627CBB5-6738-421C-B0FB-3B5CEE20D823}" type="datetimeFigureOut">
              <a:rPr lang="en-IN" smtClean="0"/>
              <a:t>16-03-2022</a:t>
            </a:fld>
            <a:endParaRPr lang="en-IN"/>
          </a:p>
        </p:txBody>
      </p:sp>
      <p:sp>
        <p:nvSpPr>
          <p:cNvPr id="5" name="Footer Placeholder 4">
            <a:extLst>
              <a:ext uri="{FF2B5EF4-FFF2-40B4-BE49-F238E27FC236}">
                <a16:creationId xmlns:a16="http://schemas.microsoft.com/office/drawing/2014/main" id="{DC687A7A-AFF8-43AD-8523-D851A52C5EE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790F555-9B69-4520-93B3-F4612FD46B18}"/>
              </a:ext>
            </a:extLst>
          </p:cNvPr>
          <p:cNvSpPr>
            <a:spLocks noGrp="1"/>
          </p:cNvSpPr>
          <p:nvPr>
            <p:ph type="sldNum" sz="quarter" idx="12"/>
          </p:nvPr>
        </p:nvSpPr>
        <p:spPr/>
        <p:txBody>
          <a:bodyPr/>
          <a:lstStyle/>
          <a:p>
            <a:fld id="{A190D679-44E6-4A6E-9F82-CACF7C4755D9}" type="slidenum">
              <a:rPr lang="en-IN" smtClean="0"/>
              <a:t>‹#›</a:t>
            </a:fld>
            <a:endParaRPr lang="en-IN"/>
          </a:p>
        </p:txBody>
      </p:sp>
    </p:spTree>
    <p:extLst>
      <p:ext uri="{BB962C8B-B14F-4D97-AF65-F5344CB8AC3E}">
        <p14:creationId xmlns:p14="http://schemas.microsoft.com/office/powerpoint/2010/main" val="4257440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C25E8-849A-4946-864A-ABC5F21D59F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F69133C-AA43-4650-8D85-2274586B92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7F6C1AC-93DE-4FAE-99A9-D92CCDC72E2B}"/>
              </a:ext>
            </a:extLst>
          </p:cNvPr>
          <p:cNvSpPr>
            <a:spLocks noGrp="1"/>
          </p:cNvSpPr>
          <p:nvPr>
            <p:ph type="dt" sz="half" idx="10"/>
          </p:nvPr>
        </p:nvSpPr>
        <p:spPr/>
        <p:txBody>
          <a:bodyPr/>
          <a:lstStyle/>
          <a:p>
            <a:fld id="{7627CBB5-6738-421C-B0FB-3B5CEE20D823}" type="datetimeFigureOut">
              <a:rPr lang="en-IN" smtClean="0"/>
              <a:t>16-03-2022</a:t>
            </a:fld>
            <a:endParaRPr lang="en-IN"/>
          </a:p>
        </p:txBody>
      </p:sp>
      <p:sp>
        <p:nvSpPr>
          <p:cNvPr id="5" name="Footer Placeholder 4">
            <a:extLst>
              <a:ext uri="{FF2B5EF4-FFF2-40B4-BE49-F238E27FC236}">
                <a16:creationId xmlns:a16="http://schemas.microsoft.com/office/drawing/2014/main" id="{0570B676-D3C5-43C5-A424-358C4E2D14C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87DEA32-A3DF-4B7D-A0D8-68C65D1C8129}"/>
              </a:ext>
            </a:extLst>
          </p:cNvPr>
          <p:cNvSpPr>
            <a:spLocks noGrp="1"/>
          </p:cNvSpPr>
          <p:nvPr>
            <p:ph type="sldNum" sz="quarter" idx="12"/>
          </p:nvPr>
        </p:nvSpPr>
        <p:spPr/>
        <p:txBody>
          <a:bodyPr/>
          <a:lstStyle/>
          <a:p>
            <a:fld id="{A190D679-44E6-4A6E-9F82-CACF7C4755D9}" type="slidenum">
              <a:rPr lang="en-IN" smtClean="0"/>
              <a:t>‹#›</a:t>
            </a:fld>
            <a:endParaRPr lang="en-IN"/>
          </a:p>
        </p:txBody>
      </p:sp>
    </p:spTree>
    <p:extLst>
      <p:ext uri="{BB962C8B-B14F-4D97-AF65-F5344CB8AC3E}">
        <p14:creationId xmlns:p14="http://schemas.microsoft.com/office/powerpoint/2010/main" val="22124158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D72A47-5CAB-4ED2-A30E-8DB4CB693F1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3D7742D-DAFE-4A4F-BF8E-6236D482BD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1C03146-0C9F-4711-B843-00E60C8B97DB}"/>
              </a:ext>
            </a:extLst>
          </p:cNvPr>
          <p:cNvSpPr>
            <a:spLocks noGrp="1"/>
          </p:cNvSpPr>
          <p:nvPr>
            <p:ph type="dt" sz="half" idx="10"/>
          </p:nvPr>
        </p:nvSpPr>
        <p:spPr/>
        <p:txBody>
          <a:bodyPr/>
          <a:lstStyle/>
          <a:p>
            <a:fld id="{7627CBB5-6738-421C-B0FB-3B5CEE20D823}" type="datetimeFigureOut">
              <a:rPr lang="en-IN" smtClean="0"/>
              <a:t>16-03-2022</a:t>
            </a:fld>
            <a:endParaRPr lang="en-IN"/>
          </a:p>
        </p:txBody>
      </p:sp>
      <p:sp>
        <p:nvSpPr>
          <p:cNvPr id="5" name="Footer Placeholder 4">
            <a:extLst>
              <a:ext uri="{FF2B5EF4-FFF2-40B4-BE49-F238E27FC236}">
                <a16:creationId xmlns:a16="http://schemas.microsoft.com/office/drawing/2014/main" id="{64313EC6-C79C-4B69-8EC3-1E8F5732E55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4BDF380-EF28-4C23-8262-310A7439219C}"/>
              </a:ext>
            </a:extLst>
          </p:cNvPr>
          <p:cNvSpPr>
            <a:spLocks noGrp="1"/>
          </p:cNvSpPr>
          <p:nvPr>
            <p:ph type="sldNum" sz="quarter" idx="12"/>
          </p:nvPr>
        </p:nvSpPr>
        <p:spPr/>
        <p:txBody>
          <a:bodyPr/>
          <a:lstStyle/>
          <a:p>
            <a:fld id="{A190D679-44E6-4A6E-9F82-CACF7C4755D9}" type="slidenum">
              <a:rPr lang="en-IN" smtClean="0"/>
              <a:t>‹#›</a:t>
            </a:fld>
            <a:endParaRPr lang="en-IN"/>
          </a:p>
        </p:txBody>
      </p:sp>
    </p:spTree>
    <p:extLst>
      <p:ext uri="{BB962C8B-B14F-4D97-AF65-F5344CB8AC3E}">
        <p14:creationId xmlns:p14="http://schemas.microsoft.com/office/powerpoint/2010/main" val="1761681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08641" y="273629"/>
            <a:ext cx="10968959" cy="1143480"/>
          </a:xfrm>
        </p:spPr>
        <p:txBody>
          <a:bodyPr/>
          <a:lstStyle/>
          <a:p>
            <a:r>
              <a:rPr lang="en-US"/>
              <a:t>Click to edit Master title style</a:t>
            </a:r>
          </a:p>
        </p:txBody>
      </p:sp>
      <p:sp>
        <p:nvSpPr>
          <p:cNvPr id="3" name="Rectangle 3">
            <a:extLst>
              <a:ext uri="{FF2B5EF4-FFF2-40B4-BE49-F238E27FC236}">
                <a16:creationId xmlns:a16="http://schemas.microsoft.com/office/drawing/2014/main" id="{CB376B6B-EE65-4709-8FCD-85395EDBB523}"/>
              </a:ext>
            </a:extLst>
          </p:cNvPr>
          <p:cNvSpPr>
            <a:spLocks noGrp="1" noChangeArrowheads="1"/>
          </p:cNvSpPr>
          <p:nvPr>
            <p:ph type="dt" idx="10"/>
          </p:nvPr>
        </p:nvSpPr>
        <p:spPr>
          <a:ln/>
        </p:spPr>
        <p:txBody>
          <a:bodyPr/>
          <a:lstStyle>
            <a:lvl1pPr>
              <a:defRPr/>
            </a:lvl1pPr>
          </a:lstStyle>
          <a:p>
            <a:pPr>
              <a:defRPr/>
            </a:pPr>
            <a:endParaRPr lang="en-US"/>
          </a:p>
        </p:txBody>
      </p:sp>
      <p:sp>
        <p:nvSpPr>
          <p:cNvPr id="4" name="Rectangle 4">
            <a:extLst>
              <a:ext uri="{FF2B5EF4-FFF2-40B4-BE49-F238E27FC236}">
                <a16:creationId xmlns:a16="http://schemas.microsoft.com/office/drawing/2014/main" id="{0A150C1E-5A25-4077-8F70-6C9A07E45C0E}"/>
              </a:ext>
            </a:extLst>
          </p:cNvPr>
          <p:cNvSpPr>
            <a:spLocks noGrp="1" noChangeArrowheads="1"/>
          </p:cNvSpPr>
          <p:nvPr>
            <p:ph type="ftr" idx="11"/>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ADB9794-E8A3-472D-8D9E-851F9C165725}"/>
              </a:ext>
            </a:extLst>
          </p:cNvPr>
          <p:cNvSpPr>
            <a:spLocks noGrp="1" noChangeArrowheads="1"/>
          </p:cNvSpPr>
          <p:nvPr>
            <p:ph type="sldNum" idx="12"/>
          </p:nvPr>
        </p:nvSpPr>
        <p:spPr>
          <a:ln/>
        </p:spPr>
        <p:txBody>
          <a:bodyPr/>
          <a:lstStyle>
            <a:lvl1pPr>
              <a:defRPr/>
            </a:lvl1pPr>
          </a:lstStyle>
          <a:p>
            <a:pPr>
              <a:defRPr/>
            </a:pPr>
            <a:fld id="{C14207BB-32F5-4671-9881-1E6C110D672B}" type="slidenum">
              <a:rPr lang="en-US" altLang="en-US"/>
              <a:pPr>
                <a:defRPr/>
              </a:pPr>
              <a:t>‹#›</a:t>
            </a:fld>
            <a:endParaRPr lang="en-US" altLang="en-US"/>
          </a:p>
        </p:txBody>
      </p:sp>
    </p:spTree>
    <p:extLst>
      <p:ext uri="{BB962C8B-B14F-4D97-AF65-F5344CB8AC3E}">
        <p14:creationId xmlns:p14="http://schemas.microsoft.com/office/powerpoint/2010/main" val="22421233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79664-82F3-425C-984F-0AEF6B4C293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984B4CE-29FD-4335-9BBC-44ED0E5648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1BAA10B-64B4-4938-B8CF-B1FA77F5E09D}"/>
              </a:ext>
            </a:extLst>
          </p:cNvPr>
          <p:cNvSpPr>
            <a:spLocks noGrp="1"/>
          </p:cNvSpPr>
          <p:nvPr>
            <p:ph type="dt" sz="half" idx="10"/>
          </p:nvPr>
        </p:nvSpPr>
        <p:spPr/>
        <p:txBody>
          <a:bodyPr/>
          <a:lstStyle/>
          <a:p>
            <a:fld id="{7627CBB5-6738-421C-B0FB-3B5CEE20D823}" type="datetimeFigureOut">
              <a:rPr lang="en-IN" smtClean="0"/>
              <a:t>16-03-2022</a:t>
            </a:fld>
            <a:endParaRPr lang="en-IN"/>
          </a:p>
        </p:txBody>
      </p:sp>
      <p:sp>
        <p:nvSpPr>
          <p:cNvPr id="5" name="Footer Placeholder 4">
            <a:extLst>
              <a:ext uri="{FF2B5EF4-FFF2-40B4-BE49-F238E27FC236}">
                <a16:creationId xmlns:a16="http://schemas.microsoft.com/office/drawing/2014/main" id="{6EB74E05-7D9E-4CEF-8098-CCFD0F45E0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2F6A39D-59E5-47AF-86A6-2E98D36B3529}"/>
              </a:ext>
            </a:extLst>
          </p:cNvPr>
          <p:cNvSpPr>
            <a:spLocks noGrp="1"/>
          </p:cNvSpPr>
          <p:nvPr>
            <p:ph type="sldNum" sz="quarter" idx="12"/>
          </p:nvPr>
        </p:nvSpPr>
        <p:spPr/>
        <p:txBody>
          <a:bodyPr/>
          <a:lstStyle/>
          <a:p>
            <a:fld id="{A190D679-44E6-4A6E-9F82-CACF7C4755D9}" type="slidenum">
              <a:rPr lang="en-IN" smtClean="0"/>
              <a:t>‹#›</a:t>
            </a:fld>
            <a:endParaRPr lang="en-IN"/>
          </a:p>
        </p:txBody>
      </p:sp>
    </p:spTree>
    <p:extLst>
      <p:ext uri="{BB962C8B-B14F-4D97-AF65-F5344CB8AC3E}">
        <p14:creationId xmlns:p14="http://schemas.microsoft.com/office/powerpoint/2010/main" val="2549656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77944-617E-4CF9-9DF0-117F8D2F8C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964CA7A-BE71-4AC9-822A-33DEE5D801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AE1FA3-CF5B-433D-BE93-45614E51F2F4}"/>
              </a:ext>
            </a:extLst>
          </p:cNvPr>
          <p:cNvSpPr>
            <a:spLocks noGrp="1"/>
          </p:cNvSpPr>
          <p:nvPr>
            <p:ph type="dt" sz="half" idx="10"/>
          </p:nvPr>
        </p:nvSpPr>
        <p:spPr/>
        <p:txBody>
          <a:bodyPr/>
          <a:lstStyle/>
          <a:p>
            <a:fld id="{7627CBB5-6738-421C-B0FB-3B5CEE20D823}" type="datetimeFigureOut">
              <a:rPr lang="en-IN" smtClean="0"/>
              <a:t>16-03-2022</a:t>
            </a:fld>
            <a:endParaRPr lang="en-IN"/>
          </a:p>
        </p:txBody>
      </p:sp>
      <p:sp>
        <p:nvSpPr>
          <p:cNvPr id="5" name="Footer Placeholder 4">
            <a:extLst>
              <a:ext uri="{FF2B5EF4-FFF2-40B4-BE49-F238E27FC236}">
                <a16:creationId xmlns:a16="http://schemas.microsoft.com/office/drawing/2014/main" id="{F90D9382-9EB8-46C6-9EF0-6605624D309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50FCB2C-9B87-4C06-B011-9D28E7F9E6B4}"/>
              </a:ext>
            </a:extLst>
          </p:cNvPr>
          <p:cNvSpPr>
            <a:spLocks noGrp="1"/>
          </p:cNvSpPr>
          <p:nvPr>
            <p:ph type="sldNum" sz="quarter" idx="12"/>
          </p:nvPr>
        </p:nvSpPr>
        <p:spPr/>
        <p:txBody>
          <a:bodyPr/>
          <a:lstStyle/>
          <a:p>
            <a:fld id="{A190D679-44E6-4A6E-9F82-CACF7C4755D9}" type="slidenum">
              <a:rPr lang="en-IN" smtClean="0"/>
              <a:t>‹#›</a:t>
            </a:fld>
            <a:endParaRPr lang="en-IN"/>
          </a:p>
        </p:txBody>
      </p:sp>
    </p:spTree>
    <p:extLst>
      <p:ext uri="{BB962C8B-B14F-4D97-AF65-F5344CB8AC3E}">
        <p14:creationId xmlns:p14="http://schemas.microsoft.com/office/powerpoint/2010/main" val="1158392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0599F-F7AA-416C-ADDA-FE4F5E16F88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043E248-A494-4938-B2DE-96D86E0BFFC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DB75D22-5AA9-4231-B8C4-06B441138D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0C1C65F-5005-4CFC-9E34-99C3F9C85C09}"/>
              </a:ext>
            </a:extLst>
          </p:cNvPr>
          <p:cNvSpPr>
            <a:spLocks noGrp="1"/>
          </p:cNvSpPr>
          <p:nvPr>
            <p:ph type="dt" sz="half" idx="10"/>
          </p:nvPr>
        </p:nvSpPr>
        <p:spPr/>
        <p:txBody>
          <a:bodyPr/>
          <a:lstStyle/>
          <a:p>
            <a:fld id="{7627CBB5-6738-421C-B0FB-3B5CEE20D823}" type="datetimeFigureOut">
              <a:rPr lang="en-IN" smtClean="0"/>
              <a:t>16-03-2022</a:t>
            </a:fld>
            <a:endParaRPr lang="en-IN"/>
          </a:p>
        </p:txBody>
      </p:sp>
      <p:sp>
        <p:nvSpPr>
          <p:cNvPr id="6" name="Footer Placeholder 5">
            <a:extLst>
              <a:ext uri="{FF2B5EF4-FFF2-40B4-BE49-F238E27FC236}">
                <a16:creationId xmlns:a16="http://schemas.microsoft.com/office/drawing/2014/main" id="{1A3D27AE-2FCA-490F-A3A4-68C6519CD86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DF59706-64A2-46D2-8ECE-3EF834C18C7C}"/>
              </a:ext>
            </a:extLst>
          </p:cNvPr>
          <p:cNvSpPr>
            <a:spLocks noGrp="1"/>
          </p:cNvSpPr>
          <p:nvPr>
            <p:ph type="sldNum" sz="quarter" idx="12"/>
          </p:nvPr>
        </p:nvSpPr>
        <p:spPr/>
        <p:txBody>
          <a:bodyPr/>
          <a:lstStyle/>
          <a:p>
            <a:fld id="{A190D679-44E6-4A6E-9F82-CACF7C4755D9}" type="slidenum">
              <a:rPr lang="en-IN" smtClean="0"/>
              <a:t>‹#›</a:t>
            </a:fld>
            <a:endParaRPr lang="en-IN"/>
          </a:p>
        </p:txBody>
      </p:sp>
    </p:spTree>
    <p:extLst>
      <p:ext uri="{BB962C8B-B14F-4D97-AF65-F5344CB8AC3E}">
        <p14:creationId xmlns:p14="http://schemas.microsoft.com/office/powerpoint/2010/main" val="2452853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73DCD-134E-4432-A6EA-8B1AC0CB321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284429B-C8FA-470C-8287-9DC2723B65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F422A0-D98B-4AC7-8E82-F6C6D1DC16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67E0B1B-9F38-4827-97F0-91F7B488B8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F31C05-F299-4DE2-8063-6B252946A0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F06969A-D124-4390-93B4-6E8E8CD3D606}"/>
              </a:ext>
            </a:extLst>
          </p:cNvPr>
          <p:cNvSpPr>
            <a:spLocks noGrp="1"/>
          </p:cNvSpPr>
          <p:nvPr>
            <p:ph type="dt" sz="half" idx="10"/>
          </p:nvPr>
        </p:nvSpPr>
        <p:spPr/>
        <p:txBody>
          <a:bodyPr/>
          <a:lstStyle/>
          <a:p>
            <a:fld id="{7627CBB5-6738-421C-B0FB-3B5CEE20D823}" type="datetimeFigureOut">
              <a:rPr lang="en-IN" smtClean="0"/>
              <a:t>16-03-2022</a:t>
            </a:fld>
            <a:endParaRPr lang="en-IN"/>
          </a:p>
        </p:txBody>
      </p:sp>
      <p:sp>
        <p:nvSpPr>
          <p:cNvPr id="8" name="Footer Placeholder 7">
            <a:extLst>
              <a:ext uri="{FF2B5EF4-FFF2-40B4-BE49-F238E27FC236}">
                <a16:creationId xmlns:a16="http://schemas.microsoft.com/office/drawing/2014/main" id="{FFDB365F-60B4-4A77-89CA-AC43E187C07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A1720C0-8E39-403F-B1C3-EA1E2742C896}"/>
              </a:ext>
            </a:extLst>
          </p:cNvPr>
          <p:cNvSpPr>
            <a:spLocks noGrp="1"/>
          </p:cNvSpPr>
          <p:nvPr>
            <p:ph type="sldNum" sz="quarter" idx="12"/>
          </p:nvPr>
        </p:nvSpPr>
        <p:spPr/>
        <p:txBody>
          <a:bodyPr/>
          <a:lstStyle/>
          <a:p>
            <a:fld id="{A190D679-44E6-4A6E-9F82-CACF7C4755D9}" type="slidenum">
              <a:rPr lang="en-IN" smtClean="0"/>
              <a:t>‹#›</a:t>
            </a:fld>
            <a:endParaRPr lang="en-IN"/>
          </a:p>
        </p:txBody>
      </p:sp>
    </p:spTree>
    <p:extLst>
      <p:ext uri="{BB962C8B-B14F-4D97-AF65-F5344CB8AC3E}">
        <p14:creationId xmlns:p14="http://schemas.microsoft.com/office/powerpoint/2010/main" val="3727007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458F3-8EC2-4CC2-ADD4-3197FEB23CA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9861A76-1D63-48CC-A675-27CC51AF5DE9}"/>
              </a:ext>
            </a:extLst>
          </p:cNvPr>
          <p:cNvSpPr>
            <a:spLocks noGrp="1"/>
          </p:cNvSpPr>
          <p:nvPr>
            <p:ph type="dt" sz="half" idx="10"/>
          </p:nvPr>
        </p:nvSpPr>
        <p:spPr/>
        <p:txBody>
          <a:bodyPr/>
          <a:lstStyle/>
          <a:p>
            <a:fld id="{7627CBB5-6738-421C-B0FB-3B5CEE20D823}" type="datetimeFigureOut">
              <a:rPr lang="en-IN" smtClean="0"/>
              <a:t>16-03-2022</a:t>
            </a:fld>
            <a:endParaRPr lang="en-IN"/>
          </a:p>
        </p:txBody>
      </p:sp>
      <p:sp>
        <p:nvSpPr>
          <p:cNvPr id="4" name="Footer Placeholder 3">
            <a:extLst>
              <a:ext uri="{FF2B5EF4-FFF2-40B4-BE49-F238E27FC236}">
                <a16:creationId xmlns:a16="http://schemas.microsoft.com/office/drawing/2014/main" id="{6BB17561-47EF-4862-8198-8C71D55C5D5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D9A51EC-875A-46EC-ACAB-D63A844BB050}"/>
              </a:ext>
            </a:extLst>
          </p:cNvPr>
          <p:cNvSpPr>
            <a:spLocks noGrp="1"/>
          </p:cNvSpPr>
          <p:nvPr>
            <p:ph type="sldNum" sz="quarter" idx="12"/>
          </p:nvPr>
        </p:nvSpPr>
        <p:spPr/>
        <p:txBody>
          <a:bodyPr/>
          <a:lstStyle/>
          <a:p>
            <a:fld id="{A190D679-44E6-4A6E-9F82-CACF7C4755D9}" type="slidenum">
              <a:rPr lang="en-IN" smtClean="0"/>
              <a:t>‹#›</a:t>
            </a:fld>
            <a:endParaRPr lang="en-IN"/>
          </a:p>
        </p:txBody>
      </p:sp>
    </p:spTree>
    <p:extLst>
      <p:ext uri="{BB962C8B-B14F-4D97-AF65-F5344CB8AC3E}">
        <p14:creationId xmlns:p14="http://schemas.microsoft.com/office/powerpoint/2010/main" val="3659131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2F473A-84AD-4E12-9223-FB7E62349835}"/>
              </a:ext>
            </a:extLst>
          </p:cNvPr>
          <p:cNvSpPr>
            <a:spLocks noGrp="1"/>
          </p:cNvSpPr>
          <p:nvPr>
            <p:ph type="dt" sz="half" idx="10"/>
          </p:nvPr>
        </p:nvSpPr>
        <p:spPr/>
        <p:txBody>
          <a:bodyPr/>
          <a:lstStyle/>
          <a:p>
            <a:fld id="{7627CBB5-6738-421C-B0FB-3B5CEE20D823}" type="datetimeFigureOut">
              <a:rPr lang="en-IN" smtClean="0"/>
              <a:t>16-03-2022</a:t>
            </a:fld>
            <a:endParaRPr lang="en-IN"/>
          </a:p>
        </p:txBody>
      </p:sp>
      <p:sp>
        <p:nvSpPr>
          <p:cNvPr id="3" name="Footer Placeholder 2">
            <a:extLst>
              <a:ext uri="{FF2B5EF4-FFF2-40B4-BE49-F238E27FC236}">
                <a16:creationId xmlns:a16="http://schemas.microsoft.com/office/drawing/2014/main" id="{CDA9F823-AF7D-4B8F-8C80-1CE70ED57C2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FAE65E8-3A50-4D56-A137-228B3A83F58F}"/>
              </a:ext>
            </a:extLst>
          </p:cNvPr>
          <p:cNvSpPr>
            <a:spLocks noGrp="1"/>
          </p:cNvSpPr>
          <p:nvPr>
            <p:ph type="sldNum" sz="quarter" idx="12"/>
          </p:nvPr>
        </p:nvSpPr>
        <p:spPr/>
        <p:txBody>
          <a:bodyPr/>
          <a:lstStyle/>
          <a:p>
            <a:fld id="{A190D679-44E6-4A6E-9F82-CACF7C4755D9}" type="slidenum">
              <a:rPr lang="en-IN" smtClean="0"/>
              <a:t>‹#›</a:t>
            </a:fld>
            <a:endParaRPr lang="en-IN"/>
          </a:p>
        </p:txBody>
      </p:sp>
    </p:spTree>
    <p:extLst>
      <p:ext uri="{BB962C8B-B14F-4D97-AF65-F5344CB8AC3E}">
        <p14:creationId xmlns:p14="http://schemas.microsoft.com/office/powerpoint/2010/main" val="48945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138CF-E72E-46F5-A1B7-5966F83581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348E139-06B7-41AC-B128-99220B00DC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2C74A2B-E260-40E0-BA92-813F61142B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F3B516-AD3B-4EB1-976B-FC7B564076F0}"/>
              </a:ext>
            </a:extLst>
          </p:cNvPr>
          <p:cNvSpPr>
            <a:spLocks noGrp="1"/>
          </p:cNvSpPr>
          <p:nvPr>
            <p:ph type="dt" sz="half" idx="10"/>
          </p:nvPr>
        </p:nvSpPr>
        <p:spPr/>
        <p:txBody>
          <a:bodyPr/>
          <a:lstStyle/>
          <a:p>
            <a:fld id="{7627CBB5-6738-421C-B0FB-3B5CEE20D823}" type="datetimeFigureOut">
              <a:rPr lang="en-IN" smtClean="0"/>
              <a:t>16-03-2022</a:t>
            </a:fld>
            <a:endParaRPr lang="en-IN"/>
          </a:p>
        </p:txBody>
      </p:sp>
      <p:sp>
        <p:nvSpPr>
          <p:cNvPr id="6" name="Footer Placeholder 5">
            <a:extLst>
              <a:ext uri="{FF2B5EF4-FFF2-40B4-BE49-F238E27FC236}">
                <a16:creationId xmlns:a16="http://schemas.microsoft.com/office/drawing/2014/main" id="{BAD69A59-6406-4C98-937A-801CB1BA7DA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1A1841A-39D3-404C-B742-5A2263326E06}"/>
              </a:ext>
            </a:extLst>
          </p:cNvPr>
          <p:cNvSpPr>
            <a:spLocks noGrp="1"/>
          </p:cNvSpPr>
          <p:nvPr>
            <p:ph type="sldNum" sz="quarter" idx="12"/>
          </p:nvPr>
        </p:nvSpPr>
        <p:spPr/>
        <p:txBody>
          <a:bodyPr/>
          <a:lstStyle/>
          <a:p>
            <a:fld id="{A190D679-44E6-4A6E-9F82-CACF7C4755D9}" type="slidenum">
              <a:rPr lang="en-IN" smtClean="0"/>
              <a:t>‹#›</a:t>
            </a:fld>
            <a:endParaRPr lang="en-IN"/>
          </a:p>
        </p:txBody>
      </p:sp>
    </p:spTree>
    <p:extLst>
      <p:ext uri="{BB962C8B-B14F-4D97-AF65-F5344CB8AC3E}">
        <p14:creationId xmlns:p14="http://schemas.microsoft.com/office/powerpoint/2010/main" val="1247417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B42D9-E4A3-4B5A-9942-BE292DF88A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7882775-76CE-4276-96F1-3C56AC33C7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BBDD362-0A9B-4DC8-8949-86F2AD7139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97B58A-EE25-4095-98B0-CBF03CDB44A6}"/>
              </a:ext>
            </a:extLst>
          </p:cNvPr>
          <p:cNvSpPr>
            <a:spLocks noGrp="1"/>
          </p:cNvSpPr>
          <p:nvPr>
            <p:ph type="dt" sz="half" idx="10"/>
          </p:nvPr>
        </p:nvSpPr>
        <p:spPr/>
        <p:txBody>
          <a:bodyPr/>
          <a:lstStyle/>
          <a:p>
            <a:fld id="{7627CBB5-6738-421C-B0FB-3B5CEE20D823}" type="datetimeFigureOut">
              <a:rPr lang="en-IN" smtClean="0"/>
              <a:t>16-03-2022</a:t>
            </a:fld>
            <a:endParaRPr lang="en-IN"/>
          </a:p>
        </p:txBody>
      </p:sp>
      <p:sp>
        <p:nvSpPr>
          <p:cNvPr id="6" name="Footer Placeholder 5">
            <a:extLst>
              <a:ext uri="{FF2B5EF4-FFF2-40B4-BE49-F238E27FC236}">
                <a16:creationId xmlns:a16="http://schemas.microsoft.com/office/drawing/2014/main" id="{EBCAB86E-873F-47AE-9133-6B6B34EF916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5085C72-7C2F-4549-83DE-9489910C90AD}"/>
              </a:ext>
            </a:extLst>
          </p:cNvPr>
          <p:cNvSpPr>
            <a:spLocks noGrp="1"/>
          </p:cNvSpPr>
          <p:nvPr>
            <p:ph type="sldNum" sz="quarter" idx="12"/>
          </p:nvPr>
        </p:nvSpPr>
        <p:spPr/>
        <p:txBody>
          <a:bodyPr/>
          <a:lstStyle/>
          <a:p>
            <a:fld id="{A190D679-44E6-4A6E-9F82-CACF7C4755D9}" type="slidenum">
              <a:rPr lang="en-IN" smtClean="0"/>
              <a:t>‹#›</a:t>
            </a:fld>
            <a:endParaRPr lang="en-IN"/>
          </a:p>
        </p:txBody>
      </p:sp>
    </p:spTree>
    <p:extLst>
      <p:ext uri="{BB962C8B-B14F-4D97-AF65-F5344CB8AC3E}">
        <p14:creationId xmlns:p14="http://schemas.microsoft.com/office/powerpoint/2010/main" val="379932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D510DA-8D65-47F1-B903-A27DB72D47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DA40247-DB05-4FEB-9E79-4A4EF2CEB4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105E3A7-67C1-4946-B5A2-785B82F82A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27CBB5-6738-421C-B0FB-3B5CEE20D823}" type="datetimeFigureOut">
              <a:rPr lang="en-IN" smtClean="0"/>
              <a:t>16-03-2022</a:t>
            </a:fld>
            <a:endParaRPr lang="en-IN"/>
          </a:p>
        </p:txBody>
      </p:sp>
      <p:sp>
        <p:nvSpPr>
          <p:cNvPr id="5" name="Footer Placeholder 4">
            <a:extLst>
              <a:ext uri="{FF2B5EF4-FFF2-40B4-BE49-F238E27FC236}">
                <a16:creationId xmlns:a16="http://schemas.microsoft.com/office/drawing/2014/main" id="{C25BC759-BD53-42E3-8E3D-2C4C3D8311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AE71109-7F70-4C3E-B008-43D5830C8F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90D679-44E6-4A6E-9F82-CACF7C4755D9}" type="slidenum">
              <a:rPr lang="en-IN" smtClean="0"/>
              <a:t>‹#›</a:t>
            </a:fld>
            <a:endParaRPr lang="en-IN"/>
          </a:p>
        </p:txBody>
      </p:sp>
    </p:spTree>
    <p:extLst>
      <p:ext uri="{BB962C8B-B14F-4D97-AF65-F5344CB8AC3E}">
        <p14:creationId xmlns:p14="http://schemas.microsoft.com/office/powerpoint/2010/main" val="33561550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image" Target="../media/image23.wmf"/><Relationship Id="rId7" Type="http://schemas.openxmlformats.org/officeDocument/2006/relationships/image" Target="../media/image27.wmf"/><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6.wmf"/><Relationship Id="rId5" Type="http://schemas.openxmlformats.org/officeDocument/2006/relationships/image" Target="../media/image25.wmf"/><Relationship Id="rId4" Type="http://schemas.openxmlformats.org/officeDocument/2006/relationships/image" Target="../media/image24.wmf"/><Relationship Id="rId9" Type="http://schemas.openxmlformats.org/officeDocument/2006/relationships/image" Target="../media/image29.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wmf"/><Relationship Id="rId7"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wmf"/></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43.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66.jpeg"/></Relationships>
</file>

<file path=ppt/slides/_rels/slide4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hyperlink" Target="http://www1.imperial.ac.uk/medicine/people/p.malhotra/"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youtube.com/watch?v=ze8VVtBgK7A" TargetMode="External"/><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7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044A965E-3135-4B13-913B-979595BA3A4E}"/>
              </a:ext>
            </a:extLst>
          </p:cNvPr>
          <p:cNvSpPr>
            <a:spLocks noGrp="1" noChangeArrowheads="1"/>
          </p:cNvSpPr>
          <p:nvPr>
            <p:ph type="ctrTitle"/>
          </p:nvPr>
        </p:nvSpPr>
        <p:spPr/>
        <p:txBody>
          <a:bodyPr>
            <a:normAutofit fontScale="90000"/>
          </a:bodyPr>
          <a:lstStyle/>
          <a:p>
            <a:r>
              <a:rPr lang="en-IN" altLang="en-US"/>
              <a:t>Learning About the World around us</a:t>
            </a:r>
            <a:br>
              <a:rPr lang="en-IN" altLang="en-US"/>
            </a:br>
            <a:r>
              <a:rPr lang="en-IN" altLang="en-US"/>
              <a:t>Visual System</a:t>
            </a:r>
          </a:p>
        </p:txBody>
      </p:sp>
      <p:sp>
        <p:nvSpPr>
          <p:cNvPr id="7171" name="Subtitle 2">
            <a:extLst>
              <a:ext uri="{FF2B5EF4-FFF2-40B4-BE49-F238E27FC236}">
                <a16:creationId xmlns:a16="http://schemas.microsoft.com/office/drawing/2014/main" id="{950D1D48-9FE6-4960-A6C4-6C168DCFF032}"/>
              </a:ext>
            </a:extLst>
          </p:cNvPr>
          <p:cNvSpPr>
            <a:spLocks noGrp="1" noChangeArrowheads="1"/>
          </p:cNvSpPr>
          <p:nvPr>
            <p:ph type="subTitle" idx="1"/>
          </p:nvPr>
        </p:nvSpPr>
        <p:spPr/>
        <p:txBody>
          <a:bodyPr/>
          <a:lstStyle/>
          <a:p>
            <a:r>
              <a:rPr lang="en-IN" altLang="en-US"/>
              <a:t>Part 2 of the book</a:t>
            </a:r>
          </a:p>
          <a:p>
            <a:endParaRPr lang="en-IN" altLang="en-US"/>
          </a:p>
          <a:p>
            <a:r>
              <a:rPr lang="en-IN" altLang="en-US"/>
              <a:t>Kavita Vemuri</a:t>
            </a:r>
          </a:p>
          <a:p>
            <a:endParaRPr lang="en-I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1">
            <a:extLst>
              <a:ext uri="{FF2B5EF4-FFF2-40B4-BE49-F238E27FC236}">
                <a16:creationId xmlns:a16="http://schemas.microsoft.com/office/drawing/2014/main" id="{1CF4822C-A232-45AC-98E7-0072B9945356}"/>
              </a:ext>
            </a:extLst>
          </p:cNvPr>
          <p:cNvSpPr txBox="1">
            <a:spLocks noChangeArrowheads="1"/>
          </p:cNvSpPr>
          <p:nvPr/>
        </p:nvSpPr>
        <p:spPr bwMode="auto">
          <a:xfrm>
            <a:off x="2285361" y="1067153"/>
            <a:ext cx="7772496" cy="838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lnSpc>
                <a:spcPct val="93000"/>
              </a:lnSpc>
              <a:spcAft>
                <a:spcPts val="1425"/>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3200">
                <a:solidFill>
                  <a:srgbClr val="000000"/>
                </a:solidFill>
                <a:latin typeface="Arial" panose="020B0604020202020204" pitchFamily="34" charset="0"/>
                <a:ea typeface="SimSun" panose="02010600030101010101" pitchFamily="2" charset="-122"/>
              </a:defRPr>
            </a:lvl1pPr>
            <a:lvl2pPr>
              <a:lnSpc>
                <a:spcPct val="93000"/>
              </a:lnSpc>
              <a:spcAft>
                <a:spcPts val="113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Arial" panose="020B0604020202020204" pitchFamily="34" charset="0"/>
                <a:ea typeface="SimSun" panose="02010600030101010101" pitchFamily="2" charset="-122"/>
              </a:defRPr>
            </a:lvl2pPr>
            <a:lvl3pPr>
              <a:lnSpc>
                <a:spcPct val="93000"/>
              </a:lnSpc>
              <a:spcAft>
                <a:spcPts val="850"/>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Arial" panose="020B0604020202020204" pitchFamily="34" charset="0"/>
                <a:ea typeface="SimSun" panose="02010600030101010101" pitchFamily="2" charset="-122"/>
              </a:defRPr>
            </a:lvl3pPr>
            <a:lvl4pPr>
              <a:lnSpc>
                <a:spcPct val="93000"/>
              </a:lnSpc>
              <a:spcAft>
                <a:spcPts val="575"/>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SimSun" panose="02010600030101010101" pitchFamily="2" charset="-122"/>
              </a:defRPr>
            </a:lvl4pPr>
            <a:lvl5pPr>
              <a:lnSpc>
                <a:spcPct val="93000"/>
              </a:lnSpc>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SimSun" panose="02010600030101010101" pitchFamily="2" charset="-122"/>
              </a:defRPr>
            </a:lvl9pPr>
          </a:lstStyle>
          <a:p>
            <a:pPr eaLnBrk="1">
              <a:lnSpc>
                <a:spcPct val="100000"/>
              </a:lnSpc>
              <a:spcAft>
                <a:spcPct val="0"/>
              </a:spcAft>
              <a:buClrTx/>
              <a:buFontTx/>
              <a:buNone/>
            </a:pPr>
            <a:r>
              <a:rPr lang="en-US" altLang="en-US" sz="1724"/>
              <a:t>Monocular Visual Field: 160 deg (w) X 135 deg (h)</a:t>
            </a:r>
            <a:br>
              <a:rPr lang="en-US" altLang="en-US" sz="1724"/>
            </a:br>
            <a:r>
              <a:rPr lang="en-US" altLang="en-US" sz="1724"/>
              <a:t>Binocular Visual Field:  200 deg (w) X 135 deg (h)</a:t>
            </a:r>
          </a:p>
        </p:txBody>
      </p:sp>
      <p:pic>
        <p:nvPicPr>
          <p:cNvPr id="18435" name="Picture 2">
            <a:extLst>
              <a:ext uri="{FF2B5EF4-FFF2-40B4-BE49-F238E27FC236}">
                <a16:creationId xmlns:a16="http://schemas.microsoft.com/office/drawing/2014/main" id="{CE6E3938-E02F-4E07-98C0-172E72F8C7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5561" y="1828992"/>
            <a:ext cx="6629016" cy="4546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272746657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A409DF70-DCD4-4DC0-8918-64213018D6A2}"/>
              </a:ext>
            </a:extLst>
          </p:cNvPr>
          <p:cNvSpPr>
            <a:spLocks noGrp="1" noChangeArrowheads="1"/>
          </p:cNvSpPr>
          <p:nvPr>
            <p:ph type="title"/>
          </p:nvPr>
        </p:nvSpPr>
        <p:spPr>
          <a:xfrm>
            <a:off x="1523520" y="275070"/>
            <a:ext cx="8688433" cy="1142039"/>
          </a:xfrm>
          <a:solidFill>
            <a:srgbClr val="FFFFFF"/>
          </a:solidFill>
          <a:ln>
            <a:solidFill>
              <a:srgbClr val="000000"/>
            </a:solidFill>
            <a:miter lim="800000"/>
            <a:headEnd/>
            <a:tailEnd/>
          </a:ln>
        </p:spPr>
        <p:txBody>
          <a:bodyPr vert="horz" lIns="91438" tIns="45719" rIns="91438" bIns="45719" rtlCol="0" anchor="t">
            <a:normAutofit/>
          </a:bodyPr>
          <a:lstStyle/>
          <a:p>
            <a:r>
              <a:rPr lang="en-GB" altLang="en-US" sz="2177" b="1"/>
              <a:t>The Visual Grasp Reflex moves the eyes towards a suddenly appearing peripheral signal</a:t>
            </a:r>
            <a:r>
              <a:rPr lang="en-GB" altLang="en-US" sz="2177"/>
              <a:t> </a:t>
            </a:r>
          </a:p>
        </p:txBody>
      </p:sp>
      <p:pic>
        <p:nvPicPr>
          <p:cNvPr id="172035" name="Picture 3" descr="BlackGarbageFlyAdult">
            <a:extLst>
              <a:ext uri="{FF2B5EF4-FFF2-40B4-BE49-F238E27FC236}">
                <a16:creationId xmlns:a16="http://schemas.microsoft.com/office/drawing/2014/main" id="{AE4102FB-7522-456F-9232-0AF6CE385BF2}"/>
              </a:ext>
            </a:extLst>
          </p:cNvPr>
          <p:cNvPicPr>
            <a:picLocks noChangeAspect="1" noChangeArrowheads="1"/>
          </p:cNvPicPr>
          <p:nvPr/>
        </p:nvPicPr>
        <p:blipFill>
          <a:blip r:embed="rId3">
            <a:clrChange>
              <a:clrFrom>
                <a:srgbClr val="EBE2D9"/>
              </a:clrFrom>
              <a:clrTo>
                <a:srgbClr val="EBE2D9">
                  <a:alpha val="0"/>
                </a:srgbClr>
              </a:clrTo>
            </a:clrChange>
            <a:extLst>
              <a:ext uri="{28A0092B-C50C-407E-A947-70E740481C1C}">
                <a14:useLocalDpi xmlns:a14="http://schemas.microsoft.com/office/drawing/2010/main" val="0"/>
              </a:ext>
            </a:extLst>
          </a:blip>
          <a:srcRect/>
          <a:stretch>
            <a:fillRect/>
          </a:stretch>
        </p:blipFill>
        <p:spPr bwMode="auto">
          <a:xfrm>
            <a:off x="7619681" y="2057977"/>
            <a:ext cx="2775171" cy="3168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4" descr="frog-neutral">
            <a:extLst>
              <a:ext uri="{FF2B5EF4-FFF2-40B4-BE49-F238E27FC236}">
                <a16:creationId xmlns:a16="http://schemas.microsoft.com/office/drawing/2014/main" id="{BBCCA119-1A14-4030-A167-4CBF8052D4FD}"/>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67536" y="3462125"/>
            <a:ext cx="4644488" cy="3351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7" name="Picture 5" descr="frog-catch">
            <a:extLst>
              <a:ext uri="{FF2B5EF4-FFF2-40B4-BE49-F238E27FC236}">
                <a16:creationId xmlns:a16="http://schemas.microsoft.com/office/drawing/2014/main" id="{12ED9861-FA74-4659-9D8D-EFC666EE3D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3521" y="3429001"/>
            <a:ext cx="4680491"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38" name="Freeform 6">
            <a:extLst>
              <a:ext uri="{FF2B5EF4-FFF2-40B4-BE49-F238E27FC236}">
                <a16:creationId xmlns:a16="http://schemas.microsoft.com/office/drawing/2014/main" id="{E4FB0DB6-1999-43A1-96CD-0C2B2134BD97}"/>
              </a:ext>
            </a:extLst>
          </p:cNvPr>
          <p:cNvSpPr>
            <a:spLocks/>
          </p:cNvSpPr>
          <p:nvPr/>
        </p:nvSpPr>
        <p:spPr bwMode="auto">
          <a:xfrm>
            <a:off x="4007782" y="2914867"/>
            <a:ext cx="7879067" cy="2093980"/>
          </a:xfrm>
          <a:custGeom>
            <a:avLst/>
            <a:gdLst>
              <a:gd name="T0" fmla="*/ 2147483646 w 4962"/>
              <a:gd name="T1" fmla="*/ 2147483646 h 1319"/>
              <a:gd name="T2" fmla="*/ 2147483646 w 4962"/>
              <a:gd name="T3" fmla="*/ 2147483646 h 1319"/>
              <a:gd name="T4" fmla="*/ 2147483646 w 4962"/>
              <a:gd name="T5" fmla="*/ 2147483646 h 1319"/>
              <a:gd name="T6" fmla="*/ 2147483646 w 4962"/>
              <a:gd name="T7" fmla="*/ 2147483646 h 1319"/>
              <a:gd name="T8" fmla="*/ 2147483646 w 4962"/>
              <a:gd name="T9" fmla="*/ 2147483646 h 1319"/>
              <a:gd name="T10" fmla="*/ 2147483646 w 4962"/>
              <a:gd name="T11" fmla="*/ 2147483646 h 1319"/>
              <a:gd name="T12" fmla="*/ 2147483646 w 4962"/>
              <a:gd name="T13" fmla="*/ 2147483646 h 1319"/>
              <a:gd name="T14" fmla="*/ 2147483646 w 4962"/>
              <a:gd name="T15" fmla="*/ 2147483646 h 1319"/>
              <a:gd name="T16" fmla="*/ 2147483646 w 4962"/>
              <a:gd name="T17" fmla="*/ 2147483646 h 1319"/>
              <a:gd name="T18" fmla="*/ 2147483646 w 4962"/>
              <a:gd name="T19" fmla="*/ 2147483646 h 1319"/>
              <a:gd name="T20" fmla="*/ 2147483646 w 4962"/>
              <a:gd name="T21" fmla="*/ 2147483646 h 1319"/>
              <a:gd name="T22" fmla="*/ 2147483646 w 4962"/>
              <a:gd name="T23" fmla="*/ 2147483646 h 1319"/>
              <a:gd name="T24" fmla="*/ 2147483646 w 4962"/>
              <a:gd name="T25" fmla="*/ 2147483646 h 1319"/>
              <a:gd name="T26" fmla="*/ 2147483646 w 4962"/>
              <a:gd name="T27" fmla="*/ 2147483646 h 1319"/>
              <a:gd name="T28" fmla="*/ 2147483646 w 4962"/>
              <a:gd name="T29" fmla="*/ 2147483646 h 1319"/>
              <a:gd name="T30" fmla="*/ 2147483646 w 4962"/>
              <a:gd name="T31" fmla="*/ 2147483646 h 1319"/>
              <a:gd name="T32" fmla="*/ 2147483646 w 4962"/>
              <a:gd name="T33" fmla="*/ 2147483646 h 1319"/>
              <a:gd name="T34" fmla="*/ 2147483646 w 4962"/>
              <a:gd name="T35" fmla="*/ 2147483646 h 1319"/>
              <a:gd name="T36" fmla="*/ 2147483646 w 4962"/>
              <a:gd name="T37" fmla="*/ 2147483646 h 1319"/>
              <a:gd name="T38" fmla="*/ 2147483646 w 4962"/>
              <a:gd name="T39" fmla="*/ 2147483646 h 1319"/>
              <a:gd name="T40" fmla="*/ 2147483646 w 4962"/>
              <a:gd name="T41" fmla="*/ 2147483646 h 1319"/>
              <a:gd name="T42" fmla="*/ 2147483646 w 4962"/>
              <a:gd name="T43" fmla="*/ 2147483646 h 1319"/>
              <a:gd name="T44" fmla="*/ 2147483646 w 4962"/>
              <a:gd name="T45" fmla="*/ 2147483646 h 1319"/>
              <a:gd name="T46" fmla="*/ 2147483646 w 4962"/>
              <a:gd name="T47" fmla="*/ 2147483646 h 1319"/>
              <a:gd name="T48" fmla="*/ 2147483646 w 4962"/>
              <a:gd name="T49" fmla="*/ 2147483646 h 1319"/>
              <a:gd name="T50" fmla="*/ 2147483646 w 4962"/>
              <a:gd name="T51" fmla="*/ 2147483646 h 1319"/>
              <a:gd name="T52" fmla="*/ 2147483646 w 4962"/>
              <a:gd name="T53" fmla="*/ 2147483646 h 1319"/>
              <a:gd name="T54" fmla="*/ 2147483646 w 4962"/>
              <a:gd name="T55" fmla="*/ 2147483646 h 1319"/>
              <a:gd name="T56" fmla="*/ 2147483646 w 4962"/>
              <a:gd name="T57" fmla="*/ 2147483646 h 1319"/>
              <a:gd name="T58" fmla="*/ 2147483646 w 4962"/>
              <a:gd name="T59" fmla="*/ 2147483646 h 1319"/>
              <a:gd name="T60" fmla="*/ 2147483646 w 4962"/>
              <a:gd name="T61" fmla="*/ 2147483646 h 1319"/>
              <a:gd name="T62" fmla="*/ 2147483646 w 4962"/>
              <a:gd name="T63" fmla="*/ 2147483646 h 1319"/>
              <a:gd name="T64" fmla="*/ 0 w 4962"/>
              <a:gd name="T65" fmla="*/ 2147483646 h 131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962"/>
              <a:gd name="T100" fmla="*/ 0 h 1319"/>
              <a:gd name="T101" fmla="*/ 4962 w 4962"/>
              <a:gd name="T102" fmla="*/ 1319 h 131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962" h="1319">
                <a:moveTo>
                  <a:pt x="172" y="1164"/>
                </a:moveTo>
                <a:cubicBezTo>
                  <a:pt x="195" y="1161"/>
                  <a:pt x="221" y="1168"/>
                  <a:pt x="240" y="1156"/>
                </a:cubicBezTo>
                <a:cubicBezTo>
                  <a:pt x="268" y="1139"/>
                  <a:pt x="278" y="1101"/>
                  <a:pt x="301" y="1078"/>
                </a:cubicBezTo>
                <a:cubicBezTo>
                  <a:pt x="324" y="1005"/>
                  <a:pt x="371" y="1008"/>
                  <a:pt x="430" y="975"/>
                </a:cubicBezTo>
                <a:cubicBezTo>
                  <a:pt x="448" y="965"/>
                  <a:pt x="462" y="948"/>
                  <a:pt x="481" y="941"/>
                </a:cubicBezTo>
                <a:cubicBezTo>
                  <a:pt x="504" y="933"/>
                  <a:pt x="513" y="932"/>
                  <a:pt x="533" y="915"/>
                </a:cubicBezTo>
                <a:cubicBezTo>
                  <a:pt x="552" y="898"/>
                  <a:pt x="601" y="860"/>
                  <a:pt x="619" y="838"/>
                </a:cubicBezTo>
                <a:cubicBezTo>
                  <a:pt x="654" y="796"/>
                  <a:pt x="615" y="825"/>
                  <a:pt x="662" y="795"/>
                </a:cubicBezTo>
                <a:cubicBezTo>
                  <a:pt x="730" y="691"/>
                  <a:pt x="625" y="844"/>
                  <a:pt x="705" y="752"/>
                </a:cubicBezTo>
                <a:cubicBezTo>
                  <a:pt x="845" y="591"/>
                  <a:pt x="674" y="685"/>
                  <a:pt x="1152" y="674"/>
                </a:cubicBezTo>
                <a:cubicBezTo>
                  <a:pt x="1186" y="666"/>
                  <a:pt x="1213" y="649"/>
                  <a:pt x="1246" y="640"/>
                </a:cubicBezTo>
                <a:cubicBezTo>
                  <a:pt x="1298" y="627"/>
                  <a:pt x="1363" y="623"/>
                  <a:pt x="1410" y="597"/>
                </a:cubicBezTo>
                <a:cubicBezTo>
                  <a:pt x="1446" y="577"/>
                  <a:pt x="1459" y="559"/>
                  <a:pt x="1496" y="545"/>
                </a:cubicBezTo>
                <a:cubicBezTo>
                  <a:pt x="1526" y="534"/>
                  <a:pt x="1560" y="529"/>
                  <a:pt x="1590" y="520"/>
                </a:cubicBezTo>
                <a:cubicBezTo>
                  <a:pt x="1608" y="515"/>
                  <a:pt x="1642" y="502"/>
                  <a:pt x="1642" y="502"/>
                </a:cubicBezTo>
                <a:cubicBezTo>
                  <a:pt x="1786" y="507"/>
                  <a:pt x="1881" y="511"/>
                  <a:pt x="2011" y="528"/>
                </a:cubicBezTo>
                <a:cubicBezTo>
                  <a:pt x="2117" y="525"/>
                  <a:pt x="2223" y="525"/>
                  <a:pt x="2329" y="520"/>
                </a:cubicBezTo>
                <a:cubicBezTo>
                  <a:pt x="2341" y="519"/>
                  <a:pt x="2352" y="513"/>
                  <a:pt x="2364" y="511"/>
                </a:cubicBezTo>
                <a:cubicBezTo>
                  <a:pt x="2395" y="505"/>
                  <a:pt x="2426" y="495"/>
                  <a:pt x="2458" y="494"/>
                </a:cubicBezTo>
                <a:cubicBezTo>
                  <a:pt x="2945" y="483"/>
                  <a:pt x="2716" y="488"/>
                  <a:pt x="3146" y="477"/>
                </a:cubicBezTo>
                <a:cubicBezTo>
                  <a:pt x="3307" y="458"/>
                  <a:pt x="3446" y="384"/>
                  <a:pt x="3602" y="348"/>
                </a:cubicBezTo>
                <a:cubicBezTo>
                  <a:pt x="3636" y="330"/>
                  <a:pt x="3659" y="314"/>
                  <a:pt x="3696" y="305"/>
                </a:cubicBezTo>
                <a:cubicBezTo>
                  <a:pt x="3781" y="246"/>
                  <a:pt x="3912" y="249"/>
                  <a:pt x="4006" y="244"/>
                </a:cubicBezTo>
                <a:cubicBezTo>
                  <a:pt x="4123" y="237"/>
                  <a:pt x="4114" y="237"/>
                  <a:pt x="4221" y="227"/>
                </a:cubicBezTo>
                <a:cubicBezTo>
                  <a:pt x="4379" y="182"/>
                  <a:pt x="4542" y="98"/>
                  <a:pt x="4702" y="73"/>
                </a:cubicBezTo>
                <a:cubicBezTo>
                  <a:pt x="4755" y="46"/>
                  <a:pt x="4775" y="45"/>
                  <a:pt x="4840" y="38"/>
                </a:cubicBezTo>
                <a:cubicBezTo>
                  <a:pt x="4962" y="0"/>
                  <a:pt x="4959" y="306"/>
                  <a:pt x="4823" y="270"/>
                </a:cubicBezTo>
                <a:cubicBezTo>
                  <a:pt x="4806" y="254"/>
                  <a:pt x="4799" y="250"/>
                  <a:pt x="4788" y="227"/>
                </a:cubicBezTo>
                <a:cubicBezTo>
                  <a:pt x="4785" y="222"/>
                  <a:pt x="4775" y="181"/>
                  <a:pt x="4771" y="176"/>
                </a:cubicBezTo>
                <a:cubicBezTo>
                  <a:pt x="4759" y="162"/>
                  <a:pt x="4741" y="154"/>
                  <a:pt x="4728" y="141"/>
                </a:cubicBezTo>
                <a:cubicBezTo>
                  <a:pt x="4685" y="150"/>
                  <a:pt x="4641" y="154"/>
                  <a:pt x="4599" y="167"/>
                </a:cubicBezTo>
                <a:cubicBezTo>
                  <a:pt x="4519" y="289"/>
                  <a:pt x="4378" y="248"/>
                  <a:pt x="4247" y="253"/>
                </a:cubicBezTo>
                <a:cubicBezTo>
                  <a:pt x="4203" y="261"/>
                  <a:pt x="4149" y="259"/>
                  <a:pt x="4109" y="279"/>
                </a:cubicBezTo>
                <a:cubicBezTo>
                  <a:pt x="4084" y="291"/>
                  <a:pt x="4054" y="305"/>
                  <a:pt x="4032" y="322"/>
                </a:cubicBezTo>
                <a:cubicBezTo>
                  <a:pt x="4026" y="327"/>
                  <a:pt x="4022" y="338"/>
                  <a:pt x="4014" y="339"/>
                </a:cubicBezTo>
                <a:cubicBezTo>
                  <a:pt x="3914" y="347"/>
                  <a:pt x="3814" y="345"/>
                  <a:pt x="3714" y="348"/>
                </a:cubicBezTo>
                <a:cubicBezTo>
                  <a:pt x="3701" y="361"/>
                  <a:pt x="3693" y="379"/>
                  <a:pt x="3679" y="391"/>
                </a:cubicBezTo>
                <a:cubicBezTo>
                  <a:pt x="3574" y="484"/>
                  <a:pt x="3391" y="518"/>
                  <a:pt x="3258" y="528"/>
                </a:cubicBezTo>
                <a:cubicBezTo>
                  <a:pt x="3178" y="556"/>
                  <a:pt x="3297" y="517"/>
                  <a:pt x="3095" y="545"/>
                </a:cubicBezTo>
                <a:cubicBezTo>
                  <a:pt x="2778" y="589"/>
                  <a:pt x="2767" y="573"/>
                  <a:pt x="2226" y="580"/>
                </a:cubicBezTo>
                <a:cubicBezTo>
                  <a:pt x="2177" y="595"/>
                  <a:pt x="2128" y="606"/>
                  <a:pt x="2080" y="623"/>
                </a:cubicBezTo>
                <a:cubicBezTo>
                  <a:pt x="2008" y="620"/>
                  <a:pt x="1936" y="625"/>
                  <a:pt x="1865" y="614"/>
                </a:cubicBezTo>
                <a:cubicBezTo>
                  <a:pt x="1855" y="612"/>
                  <a:pt x="1856" y="594"/>
                  <a:pt x="1848" y="588"/>
                </a:cubicBezTo>
                <a:cubicBezTo>
                  <a:pt x="1841" y="582"/>
                  <a:pt x="1831" y="583"/>
                  <a:pt x="1822" y="580"/>
                </a:cubicBezTo>
                <a:cubicBezTo>
                  <a:pt x="1813" y="574"/>
                  <a:pt x="1806" y="563"/>
                  <a:pt x="1796" y="563"/>
                </a:cubicBezTo>
                <a:cubicBezTo>
                  <a:pt x="1764" y="563"/>
                  <a:pt x="1734" y="582"/>
                  <a:pt x="1702" y="588"/>
                </a:cubicBezTo>
                <a:cubicBezTo>
                  <a:pt x="1629" y="639"/>
                  <a:pt x="1576" y="618"/>
                  <a:pt x="1470" y="623"/>
                </a:cubicBezTo>
                <a:cubicBezTo>
                  <a:pt x="1401" y="668"/>
                  <a:pt x="1443" y="663"/>
                  <a:pt x="1341" y="674"/>
                </a:cubicBezTo>
                <a:cubicBezTo>
                  <a:pt x="1312" y="684"/>
                  <a:pt x="1285" y="702"/>
                  <a:pt x="1255" y="709"/>
                </a:cubicBezTo>
                <a:cubicBezTo>
                  <a:pt x="1238" y="713"/>
                  <a:pt x="1220" y="714"/>
                  <a:pt x="1203" y="717"/>
                </a:cubicBezTo>
                <a:cubicBezTo>
                  <a:pt x="1191" y="719"/>
                  <a:pt x="1180" y="723"/>
                  <a:pt x="1169" y="726"/>
                </a:cubicBezTo>
                <a:cubicBezTo>
                  <a:pt x="1123" y="756"/>
                  <a:pt x="1067" y="752"/>
                  <a:pt x="1014" y="760"/>
                </a:cubicBezTo>
                <a:cubicBezTo>
                  <a:pt x="925" y="790"/>
                  <a:pt x="856" y="789"/>
                  <a:pt x="756" y="795"/>
                </a:cubicBezTo>
                <a:cubicBezTo>
                  <a:pt x="695" y="835"/>
                  <a:pt x="765" y="779"/>
                  <a:pt x="722" y="889"/>
                </a:cubicBezTo>
                <a:cubicBezTo>
                  <a:pt x="719" y="898"/>
                  <a:pt x="704" y="894"/>
                  <a:pt x="696" y="898"/>
                </a:cubicBezTo>
                <a:cubicBezTo>
                  <a:pt x="629" y="932"/>
                  <a:pt x="710" y="901"/>
                  <a:pt x="644" y="924"/>
                </a:cubicBezTo>
                <a:cubicBezTo>
                  <a:pt x="634" y="939"/>
                  <a:pt x="619" y="951"/>
                  <a:pt x="610" y="967"/>
                </a:cubicBezTo>
                <a:cubicBezTo>
                  <a:pt x="605" y="975"/>
                  <a:pt x="607" y="986"/>
                  <a:pt x="601" y="992"/>
                </a:cubicBezTo>
                <a:cubicBezTo>
                  <a:pt x="592" y="1001"/>
                  <a:pt x="578" y="1004"/>
                  <a:pt x="567" y="1010"/>
                </a:cubicBezTo>
                <a:cubicBezTo>
                  <a:pt x="540" y="1050"/>
                  <a:pt x="560" y="1032"/>
                  <a:pt x="498" y="1053"/>
                </a:cubicBezTo>
                <a:cubicBezTo>
                  <a:pt x="479" y="1060"/>
                  <a:pt x="464" y="1076"/>
                  <a:pt x="447" y="1087"/>
                </a:cubicBezTo>
                <a:cubicBezTo>
                  <a:pt x="421" y="1104"/>
                  <a:pt x="395" y="1113"/>
                  <a:pt x="369" y="1130"/>
                </a:cubicBezTo>
                <a:cubicBezTo>
                  <a:pt x="349" y="1160"/>
                  <a:pt x="336" y="1179"/>
                  <a:pt x="301" y="1190"/>
                </a:cubicBezTo>
                <a:cubicBezTo>
                  <a:pt x="242" y="1246"/>
                  <a:pt x="352" y="1147"/>
                  <a:pt x="232" y="1225"/>
                </a:cubicBezTo>
                <a:cubicBezTo>
                  <a:pt x="177" y="1261"/>
                  <a:pt x="168" y="1266"/>
                  <a:pt x="103" y="1276"/>
                </a:cubicBezTo>
                <a:cubicBezTo>
                  <a:pt x="63" y="1295"/>
                  <a:pt x="46" y="1319"/>
                  <a:pt x="0" y="1319"/>
                </a:cubicBezTo>
              </a:path>
            </a:pathLst>
          </a:custGeom>
          <a:solidFill>
            <a:srgbClr val="FF9966"/>
          </a:solidFill>
          <a:ln w="9525">
            <a:solidFill>
              <a:schemeClr val="tx1"/>
            </a:solidFill>
            <a:round/>
            <a:headEnd/>
            <a:tailEnd/>
          </a:ln>
        </p:spPr>
        <p:txBody>
          <a:bodyPr lIns="91438" tIns="45719" rIns="91438" bIns="45719"/>
          <a:lstStyle/>
          <a:p>
            <a:endParaRPr lang="en-IN" sz="1633"/>
          </a:p>
        </p:txBody>
      </p:sp>
      <p:sp>
        <p:nvSpPr>
          <p:cNvPr id="172039" name="Rectangle 7">
            <a:extLst>
              <a:ext uri="{FF2B5EF4-FFF2-40B4-BE49-F238E27FC236}">
                <a16:creationId xmlns:a16="http://schemas.microsoft.com/office/drawing/2014/main" id="{CBF719CD-9DDC-47F6-953D-5AB6D8235784}"/>
              </a:ext>
            </a:extLst>
          </p:cNvPr>
          <p:cNvSpPr>
            <a:spLocks noChangeArrowheads="1"/>
          </p:cNvSpPr>
          <p:nvPr/>
        </p:nvSpPr>
        <p:spPr bwMode="auto">
          <a:xfrm>
            <a:off x="4724977" y="3200017"/>
            <a:ext cx="1294695" cy="64950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nchor="ctr"/>
          <a:lstStyle/>
          <a:p>
            <a:pPr algn="ctr" eaLnBrk="1" hangingPunct="1">
              <a:lnSpc>
                <a:spcPct val="93000"/>
              </a:lnSpc>
              <a:buClr>
                <a:srgbClr val="000000"/>
              </a:buClr>
              <a:buSzPct val="100000"/>
              <a:buFont typeface="Times New Roman" panose="02020603050405020304" pitchFamily="18" charset="0"/>
              <a:buNone/>
            </a:pPr>
            <a:endParaRPr lang="en-US" altLang="en-US" sz="1814"/>
          </a:p>
        </p:txBody>
      </p:sp>
    </p:spTree>
    <p:extLst>
      <p:ext uri="{BB962C8B-B14F-4D97-AF65-F5344CB8AC3E}">
        <p14:creationId xmlns:p14="http://schemas.microsoft.com/office/powerpoint/2010/main" val="39416466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035"/>
                                        </p:tgtEl>
                                        <p:attrNameLst>
                                          <p:attrName>style.visibility</p:attrName>
                                        </p:attrNameLst>
                                      </p:cBhvr>
                                      <p:to>
                                        <p:strVal val="visible"/>
                                      </p:to>
                                    </p:set>
                                  </p:childTnLst>
                                </p:cTn>
                              </p:par>
                            </p:childTnLst>
                          </p:cTn>
                        </p:par>
                        <p:par>
                          <p:cTn id="7" fill="hold" nodeType="afterGroup">
                            <p:stCondLst>
                              <p:cond delay="0"/>
                            </p:stCondLst>
                            <p:childTnLst>
                              <p:par>
                                <p:cTn id="8" presetID="0" presetClass="path" presetSubtype="0" accel="50000" decel="50000" fill="hold" nodeType="afterEffect">
                                  <p:stCondLst>
                                    <p:cond delay="0"/>
                                  </p:stCondLst>
                                  <p:childTnLst>
                                    <p:animMotion origin="layout" path="M 0.17084 -0.01411 C 0.14844 -0.01041 0.12605 -0.00023 0.1033 0.00509 C 0.09566 0.00879 0.08837 0.00971 0.08091 0.01295 C 0.06441 0.01156 0.05191 0.00902 0.03577 0.00717 C 0.02014 0.01018 0.00469 0.01665 -0.01076 0.02058 C -0.01371 0.02405 -0.0177 0.02683 -0.02048 0.0303 C -0.02274 0.03261 -0.02326 0.03585 -0.02534 0.03793 C -0.02725 0.03978 -0.02986 0.04001 -0.03177 0.04186 C -0.03923 0.04857 -0.04375 0.05712 -0.05104 0.06314 C -0.06753 0.09228 -0.10017 0.1006 -0.12708 0.10754 C -0.14479 0.10615 -0.16232 0.10592 -0.18003 0.10361 C -0.18645 0.10268 -0.19444 0.08811 -0.19444 0.08834 C -0.22187 0.08996 -0.24913 0.09366 -0.27482 0.08233 C -0.28698 0.07192 -0.29288 0.04949 -0.3092 0.04579 C -0.31527 0.0444 -0.32187 0.0444 -0.32847 0.04371 C -0.33003 0.03747 -0.33628 0.02636 -0.33628 0.0266 C -0.34045 0.00093 -0.33194 -0.01919 -0.31875 -0.03723 C -0.31388 -0.04371 -0.31198 -0.05365 -0.30573 -0.05851 C -0.2967 -0.06591 -0.30208 -0.06105 -0.28958 -0.07586 C -0.27968 -0.08742 -0.27083 -0.09783 -0.25711 -0.10291 C -0.24375 -0.11401 -0.23177 -0.11818 -0.21527 -0.12026 C -0.20225 -0.12604 -0.20121 -0.10893 -0.19132 -0.10291 C -0.1868 -0.10037 -0.17708 -0.09852 -0.17187 -0.09713 C -0.16423 -0.09228 -0.15816 -0.08557 -0.15104 -0.07979 C -0.1493 -0.0784 -0.14774 -0.07724 -0.14618 -0.07586 C -0.14479 -0.0747 -0.14132 -0.07215 -0.14132 -0.07192 C -0.13819 -0.0592 -0.14045 -0.06799 -0.13159 -0.04695 C -0.12882 -0.04024 -0.12829 -0.03099 -0.12708 -0.02382 C -0.12743 -0.00971 -0.12604 0.00486 -0.12864 0.01873 C -0.12968 0.02382 -0.13628 0.02336 -0.13975 0.02636 C -0.15729 0.04209 -0.14791 0.03816 -0.16076 0.04186 C -0.17725 0.05689 -0.19583 0.05319 -0.21718 0.05527 C -0.22569 0.05897 -0.22882 0.06753 -0.23472 0.0747 C -0.23888 0.08488 -0.24288 0.09366 -0.25086 0.09968 C -0.25625 0.0976 -0.25659 0.09875 -0.2592 0.09204 C -0.26024 0.08834 -0.26215 0.08048 -0.26215 0.08071 C -0.26128 0.06175 -0.26371 0.04394 -0.25225 0.0303 C -0.24687 0.00231 -0.22135 -0.02636 -0.2026 -0.04302 C -0.19409 -0.05088 -0.18732 -0.05897 -0.17691 -0.06244 C -0.12621 -0.10106 -0.03819 -0.08302 0.00677 -0.08372 C 0.09653 -0.08117 0.10122 -0.08002 0.20487 -0.08164 C 0.24809 -0.08002 0.28872 -0.07817 0.33212 -0.07979 C 0.34983 -0.08395 0.36493 -0.09528 0.38403 -0.09528 " pathEditMode="relative" rAng="0" ptsTypes="ffffffffffffffffffffffffffffffffffffffffffA">
                                      <p:cBhvr>
                                        <p:cTn id="9" dur="2000" fill="hold"/>
                                        <p:tgtEl>
                                          <p:spTgt spid="172035"/>
                                        </p:tgtEl>
                                        <p:attrNameLst>
                                          <p:attrName>ppt_x</p:attrName>
                                          <p:attrName>ppt_y</p:attrName>
                                        </p:attrNameLst>
                                      </p:cBhvr>
                                      <p:rCtr x="-14913" y="486"/>
                                    </p:animMotion>
                                  </p:childTnLst>
                                </p:cTn>
                              </p:par>
                            </p:childTnLst>
                          </p:cTn>
                        </p:par>
                        <p:par>
                          <p:cTn id="10" fill="hold" nodeType="afterGroup">
                            <p:stCondLst>
                              <p:cond delay="2000"/>
                            </p:stCondLst>
                            <p:childTnLst>
                              <p:par>
                                <p:cTn id="11" presetID="1" presetClass="entr" presetSubtype="0" fill="hold" grpId="0" nodeType="afterEffect">
                                  <p:stCondLst>
                                    <p:cond delay="1000"/>
                                  </p:stCondLst>
                                  <p:childTnLst>
                                    <p:set>
                                      <p:cBhvr>
                                        <p:cTn id="12" dur="1" fill="hold">
                                          <p:stCondLst>
                                            <p:cond delay="0"/>
                                          </p:stCondLst>
                                        </p:cTn>
                                        <p:tgtEl>
                                          <p:spTgt spid="172039"/>
                                        </p:tgtEl>
                                        <p:attrNameLst>
                                          <p:attrName>style.visibility</p:attrName>
                                        </p:attrNameLst>
                                      </p:cBhvr>
                                      <p:to>
                                        <p:strVal val="visible"/>
                                      </p:to>
                                    </p:set>
                                  </p:childTnLst>
                                </p:cTn>
                              </p:par>
                              <p:par>
                                <p:cTn id="13" presetID="1" presetClass="entr" presetSubtype="0" fill="hold" nodeType="withEffect">
                                  <p:stCondLst>
                                    <p:cond delay="2000"/>
                                  </p:stCondLst>
                                  <p:childTnLst>
                                    <p:set>
                                      <p:cBhvr>
                                        <p:cTn id="14" dur="1" fill="hold">
                                          <p:stCondLst>
                                            <p:cond delay="0"/>
                                          </p:stCondLst>
                                        </p:cTn>
                                        <p:tgtEl>
                                          <p:spTgt spid="1720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203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72039"/>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720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9" grpId="0" animBg="1"/>
      <p:bldP spid="172039"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1">
            <a:extLst>
              <a:ext uri="{FF2B5EF4-FFF2-40B4-BE49-F238E27FC236}">
                <a16:creationId xmlns:a16="http://schemas.microsoft.com/office/drawing/2014/main" id="{2DCCA94A-0221-4234-B281-3F72D8E63072}"/>
              </a:ext>
            </a:extLst>
          </p:cNvPr>
          <p:cNvSpPr txBox="1">
            <a:spLocks noChangeArrowheads="1"/>
          </p:cNvSpPr>
          <p:nvPr/>
        </p:nvSpPr>
        <p:spPr bwMode="auto">
          <a:xfrm>
            <a:off x="2209033" y="76329"/>
            <a:ext cx="7772496" cy="838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lnSpc>
                <a:spcPct val="93000"/>
              </a:lnSpc>
              <a:spcAft>
                <a:spcPts val="1425"/>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3200">
                <a:solidFill>
                  <a:srgbClr val="000000"/>
                </a:solidFill>
                <a:latin typeface="Arial" panose="020B0604020202020204" pitchFamily="34" charset="0"/>
                <a:ea typeface="SimSun" panose="02010600030101010101" pitchFamily="2" charset="-122"/>
              </a:defRPr>
            </a:lvl1pPr>
            <a:lvl2pPr>
              <a:lnSpc>
                <a:spcPct val="93000"/>
              </a:lnSpc>
              <a:spcAft>
                <a:spcPts val="113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Arial" panose="020B0604020202020204" pitchFamily="34" charset="0"/>
                <a:ea typeface="SimSun" panose="02010600030101010101" pitchFamily="2" charset="-122"/>
              </a:defRPr>
            </a:lvl2pPr>
            <a:lvl3pPr>
              <a:lnSpc>
                <a:spcPct val="93000"/>
              </a:lnSpc>
              <a:spcAft>
                <a:spcPts val="850"/>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Arial" panose="020B0604020202020204" pitchFamily="34" charset="0"/>
                <a:ea typeface="SimSun" panose="02010600030101010101" pitchFamily="2" charset="-122"/>
              </a:defRPr>
            </a:lvl3pPr>
            <a:lvl4pPr>
              <a:lnSpc>
                <a:spcPct val="93000"/>
              </a:lnSpc>
              <a:spcAft>
                <a:spcPts val="575"/>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SimSun" panose="02010600030101010101" pitchFamily="2" charset="-122"/>
              </a:defRPr>
            </a:lvl4pPr>
            <a:lvl5pPr>
              <a:lnSpc>
                <a:spcPct val="93000"/>
              </a:lnSpc>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SimSun" panose="02010600030101010101" pitchFamily="2" charset="-122"/>
              </a:defRPr>
            </a:lvl9pPr>
          </a:lstStyle>
          <a:p>
            <a:pPr algn="ctr" eaLnBrk="1">
              <a:lnSpc>
                <a:spcPct val="100000"/>
              </a:lnSpc>
              <a:spcAft>
                <a:spcPct val="0"/>
              </a:spcAft>
              <a:buSzPct val="45000"/>
              <a:buFont typeface="Wingdings" panose="05000000000000000000" pitchFamily="2" charset="2"/>
              <a:buNone/>
            </a:pPr>
            <a:r>
              <a:rPr lang="en-US" altLang="en-US" sz="3992"/>
              <a:t>The Retina</a:t>
            </a:r>
          </a:p>
        </p:txBody>
      </p:sp>
      <p:pic>
        <p:nvPicPr>
          <p:cNvPr id="22531" name="Picture 2">
            <a:extLst>
              <a:ext uri="{FF2B5EF4-FFF2-40B4-BE49-F238E27FC236}">
                <a16:creationId xmlns:a16="http://schemas.microsoft.com/office/drawing/2014/main" id="{57D70D59-4C35-402D-BE14-1E4C2038F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1888" y="802166"/>
            <a:ext cx="6706785" cy="5037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249985007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1">
            <a:extLst>
              <a:ext uri="{FF2B5EF4-FFF2-40B4-BE49-F238E27FC236}">
                <a16:creationId xmlns:a16="http://schemas.microsoft.com/office/drawing/2014/main" id="{74F245D7-70D3-44B5-AC6C-3A8ADB0824ED}"/>
              </a:ext>
            </a:extLst>
          </p:cNvPr>
          <p:cNvSpPr txBox="1">
            <a:spLocks noChangeArrowheads="1"/>
          </p:cNvSpPr>
          <p:nvPr/>
        </p:nvSpPr>
        <p:spPr bwMode="auto">
          <a:xfrm>
            <a:off x="2209033" y="76329"/>
            <a:ext cx="7772496" cy="838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lnSpc>
                <a:spcPct val="93000"/>
              </a:lnSpc>
              <a:spcAft>
                <a:spcPts val="1425"/>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3200">
                <a:solidFill>
                  <a:srgbClr val="000000"/>
                </a:solidFill>
                <a:latin typeface="Arial" panose="020B0604020202020204" pitchFamily="34" charset="0"/>
                <a:ea typeface="SimSun" panose="02010600030101010101" pitchFamily="2" charset="-122"/>
              </a:defRPr>
            </a:lvl1pPr>
            <a:lvl2pPr>
              <a:lnSpc>
                <a:spcPct val="93000"/>
              </a:lnSpc>
              <a:spcAft>
                <a:spcPts val="113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Arial" panose="020B0604020202020204" pitchFamily="34" charset="0"/>
                <a:ea typeface="SimSun" panose="02010600030101010101" pitchFamily="2" charset="-122"/>
              </a:defRPr>
            </a:lvl2pPr>
            <a:lvl3pPr>
              <a:lnSpc>
                <a:spcPct val="93000"/>
              </a:lnSpc>
              <a:spcAft>
                <a:spcPts val="850"/>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Arial" panose="020B0604020202020204" pitchFamily="34" charset="0"/>
                <a:ea typeface="SimSun" panose="02010600030101010101" pitchFamily="2" charset="-122"/>
              </a:defRPr>
            </a:lvl3pPr>
            <a:lvl4pPr>
              <a:lnSpc>
                <a:spcPct val="93000"/>
              </a:lnSpc>
              <a:spcAft>
                <a:spcPts val="575"/>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SimSun" panose="02010600030101010101" pitchFamily="2" charset="-122"/>
              </a:defRPr>
            </a:lvl4pPr>
            <a:lvl5pPr>
              <a:lnSpc>
                <a:spcPct val="93000"/>
              </a:lnSpc>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SimSun" panose="02010600030101010101" pitchFamily="2" charset="-122"/>
              </a:defRPr>
            </a:lvl9pPr>
          </a:lstStyle>
          <a:p>
            <a:pPr algn="ctr" eaLnBrk="1">
              <a:lnSpc>
                <a:spcPct val="100000"/>
              </a:lnSpc>
              <a:spcAft>
                <a:spcPct val="0"/>
              </a:spcAft>
              <a:buSzPct val="45000"/>
              <a:buFont typeface="Wingdings" panose="05000000000000000000" pitchFamily="2" charset="2"/>
              <a:buNone/>
            </a:pPr>
            <a:r>
              <a:rPr lang="en-US" altLang="en-US" sz="3992"/>
              <a:t>Retina up-close</a:t>
            </a:r>
          </a:p>
        </p:txBody>
      </p:sp>
      <p:pic>
        <p:nvPicPr>
          <p:cNvPr id="25603" name="Picture 2">
            <a:extLst>
              <a:ext uri="{FF2B5EF4-FFF2-40B4-BE49-F238E27FC236}">
                <a16:creationId xmlns:a16="http://schemas.microsoft.com/office/drawing/2014/main" id="{99CCF5AD-8307-4A5B-A741-1FD3429576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4218" b="15572"/>
          <a:stretch>
            <a:fillRect/>
          </a:stretch>
        </p:blipFill>
        <p:spPr bwMode="auto">
          <a:xfrm>
            <a:off x="2894545" y="1067153"/>
            <a:ext cx="6172488" cy="4343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nvGrpSpPr>
          <p:cNvPr id="2" name="Group 3">
            <a:extLst>
              <a:ext uri="{FF2B5EF4-FFF2-40B4-BE49-F238E27FC236}">
                <a16:creationId xmlns:a16="http://schemas.microsoft.com/office/drawing/2014/main" id="{73A66067-A7E3-4A03-9588-655098D29E02}"/>
              </a:ext>
            </a:extLst>
          </p:cNvPr>
          <p:cNvGrpSpPr>
            <a:grpSpLocks/>
          </p:cNvGrpSpPr>
          <p:nvPr/>
        </p:nvGrpSpPr>
        <p:grpSpPr bwMode="auto">
          <a:xfrm>
            <a:off x="5551625" y="5180226"/>
            <a:ext cx="869851" cy="872732"/>
            <a:chOff x="2797" y="3597"/>
            <a:chExt cx="604" cy="606"/>
          </a:xfrm>
        </p:grpSpPr>
        <p:sp>
          <p:nvSpPr>
            <p:cNvPr id="25605" name="Text Box 4">
              <a:extLst>
                <a:ext uri="{FF2B5EF4-FFF2-40B4-BE49-F238E27FC236}">
                  <a16:creationId xmlns:a16="http://schemas.microsoft.com/office/drawing/2014/main" id="{0F511321-C846-4F8A-AF88-178BDCDE3ACC}"/>
                </a:ext>
              </a:extLst>
            </p:cNvPr>
            <p:cNvSpPr txBox="1">
              <a:spLocks noChangeArrowheads="1"/>
            </p:cNvSpPr>
            <p:nvPr/>
          </p:nvSpPr>
          <p:spPr bwMode="auto">
            <a:xfrm>
              <a:off x="2797" y="3872"/>
              <a:ext cx="604"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46" tIns="42456" rIns="81646" bIns="42456">
              <a:spAutoFit/>
            </a:bodyPr>
            <a:lstStyle>
              <a:lvl1pPr>
                <a:lnSpc>
                  <a:spcPct val="93000"/>
                </a:lnSpc>
                <a:spcAft>
                  <a:spcPts val="1425"/>
                </a:spcAft>
                <a:buClr>
                  <a:srgbClr val="000000"/>
                </a:buClr>
                <a:buSzPct val="100000"/>
                <a:buFont typeface="Times New Roman" panose="02020603050405020304" pitchFamily="18" charset="0"/>
                <a:buChar char="•"/>
                <a:tabLst>
                  <a:tab pos="723900" algn="l"/>
                </a:tabLst>
                <a:defRPr sz="3200">
                  <a:solidFill>
                    <a:srgbClr val="000000"/>
                  </a:solidFill>
                  <a:latin typeface="Arial" panose="020B0604020202020204" pitchFamily="34" charset="0"/>
                  <a:ea typeface="SimSun" panose="02010600030101010101" pitchFamily="2" charset="-122"/>
                </a:defRPr>
              </a:lvl1pPr>
              <a:lvl2pPr>
                <a:lnSpc>
                  <a:spcPct val="93000"/>
                </a:lnSpc>
                <a:spcAft>
                  <a:spcPts val="1138"/>
                </a:spcAft>
                <a:buClr>
                  <a:srgbClr val="000000"/>
                </a:buClr>
                <a:buSzPct val="100000"/>
                <a:buFont typeface="Times New Roman" panose="02020603050405020304" pitchFamily="18" charset="0"/>
                <a:buChar char="–"/>
                <a:tabLst>
                  <a:tab pos="723900" algn="l"/>
                </a:tabLst>
                <a:defRPr sz="2800">
                  <a:solidFill>
                    <a:srgbClr val="000000"/>
                  </a:solidFill>
                  <a:latin typeface="Arial" panose="020B0604020202020204" pitchFamily="34" charset="0"/>
                  <a:ea typeface="SimSun" panose="02010600030101010101" pitchFamily="2" charset="-122"/>
                </a:defRPr>
              </a:lvl2pPr>
              <a:lvl3pPr>
                <a:lnSpc>
                  <a:spcPct val="93000"/>
                </a:lnSpc>
                <a:spcAft>
                  <a:spcPts val="850"/>
                </a:spcAft>
                <a:buClr>
                  <a:srgbClr val="000000"/>
                </a:buClr>
                <a:buSzPct val="100000"/>
                <a:buFont typeface="Times New Roman" panose="02020603050405020304" pitchFamily="18" charset="0"/>
                <a:buChar char="•"/>
                <a:tabLst>
                  <a:tab pos="723900" algn="l"/>
                </a:tabLst>
                <a:defRPr sz="2400">
                  <a:solidFill>
                    <a:srgbClr val="000000"/>
                  </a:solidFill>
                  <a:latin typeface="Arial" panose="020B0604020202020204" pitchFamily="34" charset="0"/>
                  <a:ea typeface="SimSun" panose="02010600030101010101" pitchFamily="2" charset="-122"/>
                </a:defRPr>
              </a:lvl3pPr>
              <a:lvl4pPr>
                <a:lnSpc>
                  <a:spcPct val="93000"/>
                </a:lnSpc>
                <a:spcAft>
                  <a:spcPts val="575"/>
                </a:spcAft>
                <a:buClr>
                  <a:srgbClr val="000000"/>
                </a:buClr>
                <a:buSzPct val="100000"/>
                <a:buFont typeface="Times New Roman" panose="02020603050405020304" pitchFamily="18" charset="0"/>
                <a:buChar char="–"/>
                <a:tabLst>
                  <a:tab pos="723900" algn="l"/>
                </a:tabLst>
                <a:defRPr sz="2000">
                  <a:solidFill>
                    <a:srgbClr val="000000"/>
                  </a:solidFill>
                  <a:latin typeface="Arial" panose="020B0604020202020204" pitchFamily="34" charset="0"/>
                  <a:ea typeface="SimSun" panose="02010600030101010101" pitchFamily="2" charset="-122"/>
                </a:defRPr>
              </a:lvl4pPr>
              <a:lvl5pPr>
                <a:lnSpc>
                  <a:spcPct val="93000"/>
                </a:lnSpc>
                <a:spcAft>
                  <a:spcPts val="288"/>
                </a:spcAft>
                <a:buClr>
                  <a:srgbClr val="000000"/>
                </a:buClr>
                <a:buSzPct val="100000"/>
                <a:buFont typeface="Times New Roman" panose="02020603050405020304" pitchFamily="18" charset="0"/>
                <a:buChar char="»"/>
                <a:tabLst>
                  <a:tab pos="723900" algn="l"/>
                </a:tabLst>
                <a:defRPr sz="2000">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Lst>
                <a:defRPr sz="2000">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Lst>
                <a:defRPr sz="2000">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Lst>
                <a:defRPr sz="2000">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Lst>
                <a:defRPr sz="2000">
                  <a:solidFill>
                    <a:srgbClr val="000000"/>
                  </a:solidFill>
                  <a:latin typeface="Arial" panose="020B0604020202020204" pitchFamily="34" charset="0"/>
                  <a:ea typeface="SimSun" panose="02010600030101010101" pitchFamily="2" charset="-122"/>
                </a:defRPr>
              </a:lvl9pPr>
            </a:lstStyle>
            <a:p>
              <a:pPr eaLnBrk="1">
                <a:lnSpc>
                  <a:spcPct val="100000"/>
                </a:lnSpc>
                <a:spcAft>
                  <a:spcPct val="0"/>
                </a:spcAft>
                <a:buSzPct val="45000"/>
                <a:buFont typeface="Wingdings" panose="05000000000000000000" pitchFamily="2" charset="2"/>
                <a:buNone/>
              </a:pPr>
              <a:r>
                <a:rPr lang="en-US" altLang="en-US" sz="2540"/>
                <a:t>Light</a:t>
              </a:r>
            </a:p>
          </p:txBody>
        </p:sp>
        <p:sp>
          <p:nvSpPr>
            <p:cNvPr id="25606" name="Line 5">
              <a:extLst>
                <a:ext uri="{FF2B5EF4-FFF2-40B4-BE49-F238E27FC236}">
                  <a16:creationId xmlns:a16="http://schemas.microsoft.com/office/drawing/2014/main" id="{8316B9C6-9329-44B8-A7FC-A046BDBE9C7C}"/>
                </a:ext>
              </a:extLst>
            </p:cNvPr>
            <p:cNvSpPr>
              <a:spLocks noChangeShapeType="1"/>
            </p:cNvSpPr>
            <p:nvPr/>
          </p:nvSpPr>
          <p:spPr bwMode="auto">
            <a:xfrm flipV="1">
              <a:off x="3069" y="3597"/>
              <a:ext cx="1" cy="214"/>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IN" sz="1633"/>
            </a:p>
          </p:txBody>
        </p:sp>
        <p:sp>
          <p:nvSpPr>
            <p:cNvPr id="25607" name="Line 6">
              <a:extLst>
                <a:ext uri="{FF2B5EF4-FFF2-40B4-BE49-F238E27FC236}">
                  <a16:creationId xmlns:a16="http://schemas.microsoft.com/office/drawing/2014/main" id="{CF2F00C6-84A7-4CEC-A532-F397BB100E1F}"/>
                </a:ext>
              </a:extLst>
            </p:cNvPr>
            <p:cNvSpPr>
              <a:spLocks noChangeShapeType="1"/>
            </p:cNvSpPr>
            <p:nvPr/>
          </p:nvSpPr>
          <p:spPr bwMode="auto">
            <a:xfrm flipV="1">
              <a:off x="3175" y="3597"/>
              <a:ext cx="1" cy="214"/>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IN" sz="1633"/>
            </a:p>
          </p:txBody>
        </p:sp>
        <p:sp>
          <p:nvSpPr>
            <p:cNvPr id="25608" name="Line 7">
              <a:extLst>
                <a:ext uri="{FF2B5EF4-FFF2-40B4-BE49-F238E27FC236}">
                  <a16:creationId xmlns:a16="http://schemas.microsoft.com/office/drawing/2014/main" id="{4B84C1F9-D77B-48DB-A1C0-C55B95D1B74A}"/>
                </a:ext>
              </a:extLst>
            </p:cNvPr>
            <p:cNvSpPr>
              <a:spLocks noChangeShapeType="1"/>
            </p:cNvSpPr>
            <p:nvPr/>
          </p:nvSpPr>
          <p:spPr bwMode="auto">
            <a:xfrm flipV="1">
              <a:off x="3280" y="3597"/>
              <a:ext cx="1" cy="214"/>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IN" sz="1633"/>
            </a:p>
          </p:txBody>
        </p:sp>
      </p:grpSp>
    </p:spTree>
    <p:extLst>
      <p:ext uri="{BB962C8B-B14F-4D97-AF65-F5344CB8AC3E}">
        <p14:creationId xmlns:p14="http://schemas.microsoft.com/office/powerpoint/2010/main" val="2774778462"/>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
            <a:extLst>
              <a:ext uri="{FF2B5EF4-FFF2-40B4-BE49-F238E27FC236}">
                <a16:creationId xmlns:a16="http://schemas.microsoft.com/office/drawing/2014/main" id="{21FA3928-65FC-4F9B-901D-281CF8DF9414}"/>
              </a:ext>
            </a:extLst>
          </p:cNvPr>
          <p:cNvSpPr>
            <a:spLocks noChangeArrowheads="1"/>
          </p:cNvSpPr>
          <p:nvPr/>
        </p:nvSpPr>
        <p:spPr bwMode="auto">
          <a:xfrm>
            <a:off x="8577381" y="6385631"/>
            <a:ext cx="1509807" cy="225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46" tIns="42456" rIns="81646" bIns="42456">
            <a:spAutoFit/>
          </a:bodyPr>
          <a:lstStyle>
            <a:lvl1pPr>
              <a:lnSpc>
                <a:spcPct val="93000"/>
              </a:lnSpc>
              <a:spcAft>
                <a:spcPts val="1425"/>
              </a:spcAft>
              <a:buClr>
                <a:srgbClr val="000000"/>
              </a:buClr>
              <a:buSzPct val="100000"/>
              <a:buFont typeface="Times New Roman" panose="02020603050405020304" pitchFamily="18" charset="0"/>
              <a:buChar char="•"/>
              <a:tabLst>
                <a:tab pos="723900" algn="l"/>
                <a:tab pos="1447800" algn="l"/>
              </a:tabLst>
              <a:defRPr sz="3200">
                <a:solidFill>
                  <a:srgbClr val="000000"/>
                </a:solidFill>
                <a:latin typeface="Arial" panose="020B0604020202020204" pitchFamily="34" charset="0"/>
                <a:ea typeface="SimSun" panose="02010600030101010101" pitchFamily="2" charset="-122"/>
              </a:defRPr>
            </a:lvl1pPr>
            <a:lvl2pPr>
              <a:lnSpc>
                <a:spcPct val="93000"/>
              </a:lnSpc>
              <a:spcAft>
                <a:spcPts val="1138"/>
              </a:spcAft>
              <a:buClr>
                <a:srgbClr val="000000"/>
              </a:buClr>
              <a:buSzPct val="100000"/>
              <a:buFont typeface="Times New Roman" panose="02020603050405020304" pitchFamily="18" charset="0"/>
              <a:buChar char="–"/>
              <a:tabLst>
                <a:tab pos="723900" algn="l"/>
                <a:tab pos="1447800" algn="l"/>
              </a:tabLst>
              <a:defRPr sz="2800">
                <a:solidFill>
                  <a:srgbClr val="000000"/>
                </a:solidFill>
                <a:latin typeface="Arial" panose="020B0604020202020204" pitchFamily="34" charset="0"/>
                <a:ea typeface="SimSun" panose="02010600030101010101" pitchFamily="2" charset="-122"/>
              </a:defRPr>
            </a:lvl2pPr>
            <a:lvl3pPr>
              <a:lnSpc>
                <a:spcPct val="93000"/>
              </a:lnSpc>
              <a:spcAft>
                <a:spcPts val="850"/>
              </a:spcAft>
              <a:buClr>
                <a:srgbClr val="000000"/>
              </a:buClr>
              <a:buSzPct val="100000"/>
              <a:buFont typeface="Times New Roman" panose="02020603050405020304" pitchFamily="18" charset="0"/>
              <a:buChar char="•"/>
              <a:tabLst>
                <a:tab pos="723900" algn="l"/>
                <a:tab pos="1447800" algn="l"/>
              </a:tabLst>
              <a:defRPr sz="2400">
                <a:solidFill>
                  <a:srgbClr val="000000"/>
                </a:solidFill>
                <a:latin typeface="Arial" panose="020B0604020202020204" pitchFamily="34" charset="0"/>
                <a:ea typeface="SimSun" panose="02010600030101010101" pitchFamily="2" charset="-122"/>
              </a:defRPr>
            </a:lvl3pPr>
            <a:lvl4pPr>
              <a:lnSpc>
                <a:spcPct val="93000"/>
              </a:lnSpc>
              <a:spcAft>
                <a:spcPts val="575"/>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4pPr>
            <a:lvl5pPr>
              <a:lnSpc>
                <a:spcPct val="93000"/>
              </a:lnSpc>
              <a:spcAft>
                <a:spcPts val="288"/>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9pPr>
          </a:lstStyle>
          <a:p>
            <a:pPr eaLnBrk="1">
              <a:lnSpc>
                <a:spcPct val="100000"/>
              </a:lnSpc>
              <a:spcAft>
                <a:spcPct val="0"/>
              </a:spcAft>
              <a:buClrTx/>
              <a:buFontTx/>
              <a:buNone/>
            </a:pPr>
            <a:r>
              <a:rPr lang="en-US" altLang="en-US" sz="907">
                <a:solidFill>
                  <a:srgbClr val="FFFFFF"/>
                </a:solidFill>
                <a:latin typeface="EngraversGothic BT Regular" charset="0"/>
              </a:rPr>
              <a:t>© Stephen E. Palmer, 2002</a:t>
            </a:r>
          </a:p>
        </p:txBody>
      </p:sp>
      <p:sp>
        <p:nvSpPr>
          <p:cNvPr id="27651" name="Rectangle 2">
            <a:extLst>
              <a:ext uri="{FF2B5EF4-FFF2-40B4-BE49-F238E27FC236}">
                <a16:creationId xmlns:a16="http://schemas.microsoft.com/office/drawing/2014/main" id="{1AE0A50E-CECC-4004-8B0A-C897911CDA92}"/>
              </a:ext>
            </a:extLst>
          </p:cNvPr>
          <p:cNvSpPr>
            <a:spLocks noChangeArrowheads="1"/>
          </p:cNvSpPr>
          <p:nvPr/>
        </p:nvSpPr>
        <p:spPr bwMode="auto">
          <a:xfrm>
            <a:off x="2288242" y="1142041"/>
            <a:ext cx="3165708" cy="1970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46" tIns="42456" rIns="81646" bIns="42456">
            <a:spAutoFit/>
          </a:bodyPr>
          <a:lstStyle>
            <a:lvl1pPr>
              <a:lnSpc>
                <a:spcPct val="93000"/>
              </a:lnSpc>
              <a:spcAft>
                <a:spcPts val="1425"/>
              </a:spcAft>
              <a:buClr>
                <a:srgbClr val="000000"/>
              </a:buClr>
              <a:buSzPct val="100000"/>
              <a:buFont typeface="Times New Roman" panose="02020603050405020304" pitchFamily="18" charset="0"/>
              <a:buChar char="•"/>
              <a:tabLst>
                <a:tab pos="723900" algn="l"/>
                <a:tab pos="1447800" algn="l"/>
                <a:tab pos="2171700" algn="l"/>
                <a:tab pos="2895600" algn="l"/>
              </a:tabLst>
              <a:defRPr sz="3200">
                <a:solidFill>
                  <a:srgbClr val="000000"/>
                </a:solidFill>
                <a:latin typeface="Arial" panose="020B0604020202020204" pitchFamily="34" charset="0"/>
                <a:ea typeface="SimSun" panose="02010600030101010101" pitchFamily="2" charset="-122"/>
              </a:defRPr>
            </a:lvl1pPr>
            <a:lvl2pPr>
              <a:lnSpc>
                <a:spcPct val="93000"/>
              </a:lnSpc>
              <a:spcAft>
                <a:spcPts val="1138"/>
              </a:spcAft>
              <a:buClr>
                <a:srgbClr val="000000"/>
              </a:buClr>
              <a:buSzPct val="100000"/>
              <a:buFont typeface="Times New Roman" panose="02020603050405020304" pitchFamily="18" charset="0"/>
              <a:buChar char="–"/>
              <a:tabLst>
                <a:tab pos="723900" algn="l"/>
                <a:tab pos="1447800" algn="l"/>
                <a:tab pos="2171700" algn="l"/>
                <a:tab pos="2895600" algn="l"/>
              </a:tabLst>
              <a:defRPr sz="2800">
                <a:solidFill>
                  <a:srgbClr val="000000"/>
                </a:solidFill>
                <a:latin typeface="Arial" panose="020B0604020202020204" pitchFamily="34" charset="0"/>
                <a:ea typeface="SimSun" panose="02010600030101010101" pitchFamily="2" charset="-122"/>
              </a:defRPr>
            </a:lvl2pPr>
            <a:lvl3pPr>
              <a:lnSpc>
                <a:spcPct val="93000"/>
              </a:lnSpc>
              <a:spcAft>
                <a:spcPts val="850"/>
              </a:spcAft>
              <a:buClr>
                <a:srgbClr val="000000"/>
              </a:buClr>
              <a:buSzPct val="100000"/>
              <a:buFont typeface="Times New Roman" panose="02020603050405020304" pitchFamily="18" charset="0"/>
              <a:buChar char="•"/>
              <a:tabLst>
                <a:tab pos="723900" algn="l"/>
                <a:tab pos="1447800" algn="l"/>
                <a:tab pos="2171700" algn="l"/>
                <a:tab pos="2895600" algn="l"/>
              </a:tabLst>
              <a:defRPr sz="2400">
                <a:solidFill>
                  <a:srgbClr val="000000"/>
                </a:solidFill>
                <a:latin typeface="Arial" panose="020B0604020202020204" pitchFamily="34" charset="0"/>
                <a:ea typeface="SimSun" panose="02010600030101010101" pitchFamily="2" charset="-122"/>
              </a:defRPr>
            </a:lvl3pPr>
            <a:lvl4pPr>
              <a:lnSpc>
                <a:spcPct val="93000"/>
              </a:lnSpc>
              <a:spcAft>
                <a:spcPts val="575"/>
              </a:spcAft>
              <a:buClr>
                <a:srgbClr val="000000"/>
              </a:buClr>
              <a:buSzPct val="100000"/>
              <a:buFont typeface="Times New Roman" panose="02020603050405020304" pitchFamily="18" charset="0"/>
              <a:buChar char="–"/>
              <a:tabLst>
                <a:tab pos="723900" algn="l"/>
                <a:tab pos="1447800" algn="l"/>
                <a:tab pos="2171700" algn="l"/>
                <a:tab pos="2895600" algn="l"/>
              </a:tabLst>
              <a:defRPr sz="2000">
                <a:solidFill>
                  <a:srgbClr val="000000"/>
                </a:solidFill>
                <a:latin typeface="Arial" panose="020B0604020202020204" pitchFamily="34" charset="0"/>
                <a:ea typeface="SimSun" panose="02010600030101010101" pitchFamily="2" charset="-122"/>
              </a:defRPr>
            </a:lvl4pPr>
            <a:lvl5pPr>
              <a:lnSpc>
                <a:spcPct val="93000"/>
              </a:lnSpc>
              <a:spcAft>
                <a:spcPts val="288"/>
              </a:spcAft>
              <a:buClr>
                <a:srgbClr val="000000"/>
              </a:buClr>
              <a:buSzPct val="100000"/>
              <a:buFont typeface="Times New Roman" panose="02020603050405020304" pitchFamily="18" charset="0"/>
              <a:buChar char="»"/>
              <a:tabLst>
                <a:tab pos="723900" algn="l"/>
                <a:tab pos="1447800" algn="l"/>
                <a:tab pos="2171700" algn="l"/>
                <a:tab pos="2895600" algn="l"/>
              </a:tabLst>
              <a:defRPr sz="2000">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Lst>
              <a:defRPr sz="2000">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Lst>
              <a:defRPr sz="2000">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Lst>
              <a:defRPr sz="2000">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Lst>
              <a:defRPr sz="2000">
                <a:solidFill>
                  <a:srgbClr val="000000"/>
                </a:solidFill>
                <a:latin typeface="Arial" panose="020B0604020202020204" pitchFamily="34" charset="0"/>
                <a:ea typeface="SimSun" panose="02010600030101010101" pitchFamily="2" charset="-122"/>
              </a:defRPr>
            </a:lvl9pPr>
          </a:lstStyle>
          <a:p>
            <a:pPr eaLnBrk="1">
              <a:lnSpc>
                <a:spcPct val="100000"/>
              </a:lnSpc>
              <a:spcAft>
                <a:spcPct val="0"/>
              </a:spcAft>
              <a:buClrTx/>
              <a:buFontTx/>
              <a:buNone/>
            </a:pPr>
            <a:r>
              <a:rPr lang="en-US" altLang="en-US" sz="2449" b="1">
                <a:solidFill>
                  <a:srgbClr val="FF0000"/>
                </a:solidFill>
              </a:rPr>
              <a:t>C</a:t>
            </a:r>
            <a:r>
              <a:rPr lang="en-US" altLang="en-US" sz="2449" b="1">
                <a:solidFill>
                  <a:srgbClr val="00FF00"/>
                </a:solidFill>
              </a:rPr>
              <a:t>on</a:t>
            </a:r>
            <a:r>
              <a:rPr lang="en-US" altLang="en-US" sz="2449" b="1">
                <a:solidFill>
                  <a:srgbClr val="0000FF"/>
                </a:solidFill>
              </a:rPr>
              <a:t>es</a:t>
            </a:r>
          </a:p>
          <a:p>
            <a:pPr eaLnBrk="1">
              <a:lnSpc>
                <a:spcPct val="100000"/>
              </a:lnSpc>
              <a:spcAft>
                <a:spcPct val="0"/>
              </a:spcAft>
              <a:buClrTx/>
              <a:buFontTx/>
              <a:buNone/>
            </a:pPr>
            <a:r>
              <a:rPr lang="en-US" altLang="en-US" sz="2449"/>
              <a:t>   cone-shaped </a:t>
            </a:r>
          </a:p>
          <a:p>
            <a:pPr eaLnBrk="1">
              <a:lnSpc>
                <a:spcPct val="100000"/>
              </a:lnSpc>
              <a:spcAft>
                <a:spcPct val="0"/>
              </a:spcAft>
              <a:buClrTx/>
              <a:buFontTx/>
              <a:buNone/>
            </a:pPr>
            <a:r>
              <a:rPr lang="en-US" altLang="en-US" sz="2449"/>
              <a:t>   less sensitive</a:t>
            </a:r>
          </a:p>
          <a:p>
            <a:pPr eaLnBrk="1">
              <a:lnSpc>
                <a:spcPct val="100000"/>
              </a:lnSpc>
              <a:spcAft>
                <a:spcPct val="0"/>
              </a:spcAft>
              <a:buClrTx/>
              <a:buFontTx/>
              <a:buNone/>
            </a:pPr>
            <a:r>
              <a:rPr lang="en-US" altLang="en-US" sz="2449"/>
              <a:t>   operate in high light</a:t>
            </a:r>
          </a:p>
          <a:p>
            <a:pPr eaLnBrk="1">
              <a:lnSpc>
                <a:spcPct val="100000"/>
              </a:lnSpc>
              <a:spcAft>
                <a:spcPct val="0"/>
              </a:spcAft>
              <a:buClrTx/>
              <a:buFontTx/>
              <a:buNone/>
            </a:pPr>
            <a:r>
              <a:rPr lang="en-US" altLang="en-US" sz="2449"/>
              <a:t>   color vision</a:t>
            </a:r>
          </a:p>
        </p:txBody>
      </p:sp>
      <p:sp>
        <p:nvSpPr>
          <p:cNvPr id="27652" name="Text Box 3">
            <a:extLst>
              <a:ext uri="{FF2B5EF4-FFF2-40B4-BE49-F238E27FC236}">
                <a16:creationId xmlns:a16="http://schemas.microsoft.com/office/drawing/2014/main" id="{52DF6BF0-E0CF-4134-AF5F-AC9793B6C045}"/>
              </a:ext>
            </a:extLst>
          </p:cNvPr>
          <p:cNvSpPr txBox="1">
            <a:spLocks noChangeArrowheads="1"/>
          </p:cNvSpPr>
          <p:nvPr/>
        </p:nvSpPr>
        <p:spPr bwMode="auto">
          <a:xfrm>
            <a:off x="2053496" y="182901"/>
            <a:ext cx="6272649" cy="532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46" tIns="42456" rIns="81646" bIns="42456">
            <a:spAutoFit/>
          </a:bodyPr>
          <a:lstStyle>
            <a:lvl1pPr>
              <a:lnSpc>
                <a:spcPct val="93000"/>
              </a:lnSpc>
              <a:spcAft>
                <a:spcPts val="1425"/>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Lst>
              <a:defRPr sz="3200">
                <a:solidFill>
                  <a:srgbClr val="000000"/>
                </a:solidFill>
                <a:latin typeface="Arial" panose="020B0604020202020204" pitchFamily="34" charset="0"/>
                <a:ea typeface="SimSun" panose="02010600030101010101" pitchFamily="2" charset="-122"/>
              </a:defRPr>
            </a:lvl1pPr>
            <a:lvl2pPr>
              <a:lnSpc>
                <a:spcPct val="93000"/>
              </a:lnSpc>
              <a:spcAft>
                <a:spcPts val="113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Lst>
              <a:defRPr sz="2800">
                <a:solidFill>
                  <a:srgbClr val="000000"/>
                </a:solidFill>
                <a:latin typeface="Arial" panose="020B0604020202020204" pitchFamily="34" charset="0"/>
                <a:ea typeface="SimSun" panose="02010600030101010101" pitchFamily="2" charset="-122"/>
              </a:defRPr>
            </a:lvl2pPr>
            <a:lvl3pPr>
              <a:lnSpc>
                <a:spcPct val="93000"/>
              </a:lnSpc>
              <a:spcAft>
                <a:spcPts val="850"/>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Lst>
              <a:defRPr sz="2400">
                <a:solidFill>
                  <a:srgbClr val="000000"/>
                </a:solidFill>
                <a:latin typeface="Arial" panose="020B0604020202020204" pitchFamily="34" charset="0"/>
                <a:ea typeface="SimSun" panose="02010600030101010101" pitchFamily="2" charset="-122"/>
              </a:defRPr>
            </a:lvl3pPr>
            <a:lvl4pPr>
              <a:lnSpc>
                <a:spcPct val="93000"/>
              </a:lnSpc>
              <a:spcAft>
                <a:spcPts val="575"/>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SimSun" panose="02010600030101010101" pitchFamily="2" charset="-122"/>
              </a:defRPr>
            </a:lvl4pPr>
            <a:lvl5pPr>
              <a:lnSpc>
                <a:spcPct val="93000"/>
              </a:lnSpc>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SimSun" panose="02010600030101010101" pitchFamily="2" charset="-122"/>
              </a:defRPr>
            </a:lvl9pPr>
          </a:lstStyle>
          <a:p>
            <a:pPr eaLnBrk="1">
              <a:lnSpc>
                <a:spcPct val="100000"/>
              </a:lnSpc>
              <a:spcAft>
                <a:spcPct val="0"/>
              </a:spcAft>
              <a:buClrTx/>
              <a:buFontTx/>
              <a:buNone/>
            </a:pPr>
            <a:r>
              <a:rPr lang="en-US" altLang="en-US" sz="2903"/>
              <a:t>Two types of light-sensitive receptors</a:t>
            </a:r>
          </a:p>
        </p:txBody>
      </p:sp>
      <p:pic>
        <p:nvPicPr>
          <p:cNvPr id="27653" name="Picture 4">
            <a:extLst>
              <a:ext uri="{FF2B5EF4-FFF2-40B4-BE49-F238E27FC236}">
                <a16:creationId xmlns:a16="http://schemas.microsoft.com/office/drawing/2014/main" id="{AC07172F-7EA1-40C0-9A85-FFF7900372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732" y="830969"/>
            <a:ext cx="1660495" cy="5041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7654" name="Text Box 5">
            <a:extLst>
              <a:ext uri="{FF2B5EF4-FFF2-40B4-BE49-F238E27FC236}">
                <a16:creationId xmlns:a16="http://schemas.microsoft.com/office/drawing/2014/main" id="{8ECCCB77-028A-4D7F-896B-604ED6E02866}"/>
              </a:ext>
            </a:extLst>
          </p:cNvPr>
          <p:cNvSpPr txBox="1">
            <a:spLocks noChangeArrowheads="1"/>
          </p:cNvSpPr>
          <p:nvPr/>
        </p:nvSpPr>
        <p:spPr bwMode="auto">
          <a:xfrm>
            <a:off x="2364569" y="3352672"/>
            <a:ext cx="2764957" cy="234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46" tIns="42456" rIns="81646" bIns="42456">
            <a:spAutoFit/>
          </a:bodyPr>
          <a:lstStyle>
            <a:lvl1pPr>
              <a:lnSpc>
                <a:spcPct val="93000"/>
              </a:lnSpc>
              <a:spcAft>
                <a:spcPts val="1425"/>
              </a:spcAft>
              <a:buClr>
                <a:srgbClr val="000000"/>
              </a:buClr>
              <a:buSzPct val="100000"/>
              <a:buFont typeface="Times New Roman" panose="02020603050405020304" pitchFamily="18" charset="0"/>
              <a:buChar char="•"/>
              <a:tabLst>
                <a:tab pos="723900" algn="l"/>
                <a:tab pos="1447800" algn="l"/>
                <a:tab pos="2171700" algn="l"/>
                <a:tab pos="2895600" algn="l"/>
              </a:tabLst>
              <a:defRPr sz="3200">
                <a:solidFill>
                  <a:srgbClr val="000000"/>
                </a:solidFill>
                <a:latin typeface="Arial" panose="020B0604020202020204" pitchFamily="34" charset="0"/>
                <a:ea typeface="SimSun" panose="02010600030101010101" pitchFamily="2" charset="-122"/>
              </a:defRPr>
            </a:lvl1pPr>
            <a:lvl2pPr>
              <a:lnSpc>
                <a:spcPct val="93000"/>
              </a:lnSpc>
              <a:spcAft>
                <a:spcPts val="1138"/>
              </a:spcAft>
              <a:buClr>
                <a:srgbClr val="000000"/>
              </a:buClr>
              <a:buSzPct val="100000"/>
              <a:buFont typeface="Times New Roman" panose="02020603050405020304" pitchFamily="18" charset="0"/>
              <a:buChar char="–"/>
              <a:tabLst>
                <a:tab pos="723900" algn="l"/>
                <a:tab pos="1447800" algn="l"/>
                <a:tab pos="2171700" algn="l"/>
                <a:tab pos="2895600" algn="l"/>
              </a:tabLst>
              <a:defRPr sz="2800">
                <a:solidFill>
                  <a:srgbClr val="000000"/>
                </a:solidFill>
                <a:latin typeface="Arial" panose="020B0604020202020204" pitchFamily="34" charset="0"/>
                <a:ea typeface="SimSun" panose="02010600030101010101" pitchFamily="2" charset="-122"/>
              </a:defRPr>
            </a:lvl2pPr>
            <a:lvl3pPr>
              <a:lnSpc>
                <a:spcPct val="93000"/>
              </a:lnSpc>
              <a:spcAft>
                <a:spcPts val="850"/>
              </a:spcAft>
              <a:buClr>
                <a:srgbClr val="000000"/>
              </a:buClr>
              <a:buSzPct val="100000"/>
              <a:buFont typeface="Times New Roman" panose="02020603050405020304" pitchFamily="18" charset="0"/>
              <a:buChar char="•"/>
              <a:tabLst>
                <a:tab pos="723900" algn="l"/>
                <a:tab pos="1447800" algn="l"/>
                <a:tab pos="2171700" algn="l"/>
                <a:tab pos="2895600" algn="l"/>
              </a:tabLst>
              <a:defRPr sz="2400">
                <a:solidFill>
                  <a:srgbClr val="000000"/>
                </a:solidFill>
                <a:latin typeface="Arial" panose="020B0604020202020204" pitchFamily="34" charset="0"/>
                <a:ea typeface="SimSun" panose="02010600030101010101" pitchFamily="2" charset="-122"/>
              </a:defRPr>
            </a:lvl3pPr>
            <a:lvl4pPr>
              <a:lnSpc>
                <a:spcPct val="93000"/>
              </a:lnSpc>
              <a:spcAft>
                <a:spcPts val="575"/>
              </a:spcAft>
              <a:buClr>
                <a:srgbClr val="000000"/>
              </a:buClr>
              <a:buSzPct val="100000"/>
              <a:buFont typeface="Times New Roman" panose="02020603050405020304" pitchFamily="18" charset="0"/>
              <a:buChar char="–"/>
              <a:tabLst>
                <a:tab pos="723900" algn="l"/>
                <a:tab pos="1447800" algn="l"/>
                <a:tab pos="2171700" algn="l"/>
                <a:tab pos="2895600" algn="l"/>
              </a:tabLst>
              <a:defRPr sz="2000">
                <a:solidFill>
                  <a:srgbClr val="000000"/>
                </a:solidFill>
                <a:latin typeface="Arial" panose="020B0604020202020204" pitchFamily="34" charset="0"/>
                <a:ea typeface="SimSun" panose="02010600030101010101" pitchFamily="2" charset="-122"/>
              </a:defRPr>
            </a:lvl4pPr>
            <a:lvl5pPr>
              <a:lnSpc>
                <a:spcPct val="93000"/>
              </a:lnSpc>
              <a:spcAft>
                <a:spcPts val="288"/>
              </a:spcAft>
              <a:buClr>
                <a:srgbClr val="000000"/>
              </a:buClr>
              <a:buSzPct val="100000"/>
              <a:buFont typeface="Times New Roman" panose="02020603050405020304" pitchFamily="18" charset="0"/>
              <a:buChar char="»"/>
              <a:tabLst>
                <a:tab pos="723900" algn="l"/>
                <a:tab pos="1447800" algn="l"/>
                <a:tab pos="2171700" algn="l"/>
                <a:tab pos="2895600" algn="l"/>
              </a:tabLst>
              <a:defRPr sz="2000">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Lst>
              <a:defRPr sz="2000">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Lst>
              <a:defRPr sz="2000">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Lst>
              <a:defRPr sz="2000">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Lst>
              <a:defRPr sz="2000">
                <a:solidFill>
                  <a:srgbClr val="000000"/>
                </a:solidFill>
                <a:latin typeface="Arial" panose="020B0604020202020204" pitchFamily="34" charset="0"/>
                <a:ea typeface="SimSun" panose="02010600030101010101" pitchFamily="2" charset="-122"/>
              </a:defRPr>
            </a:lvl9pPr>
          </a:lstStyle>
          <a:p>
            <a:pPr eaLnBrk="1">
              <a:lnSpc>
                <a:spcPct val="100000"/>
              </a:lnSpc>
              <a:spcAft>
                <a:spcPct val="0"/>
              </a:spcAft>
              <a:buClrTx/>
              <a:buFontTx/>
              <a:buNone/>
            </a:pPr>
            <a:r>
              <a:rPr lang="en-US" altLang="en-US" sz="2449" b="1"/>
              <a:t>Rods</a:t>
            </a:r>
            <a:r>
              <a:rPr lang="en-US" altLang="en-US" sz="2449"/>
              <a:t> </a:t>
            </a:r>
          </a:p>
          <a:p>
            <a:pPr eaLnBrk="1">
              <a:lnSpc>
                <a:spcPct val="100000"/>
              </a:lnSpc>
              <a:spcAft>
                <a:spcPct val="0"/>
              </a:spcAft>
              <a:buClrTx/>
              <a:buFontTx/>
              <a:buNone/>
            </a:pPr>
            <a:r>
              <a:rPr lang="en-US" altLang="en-US" sz="2449"/>
              <a:t>   rod-shaped</a:t>
            </a:r>
          </a:p>
          <a:p>
            <a:pPr eaLnBrk="1">
              <a:lnSpc>
                <a:spcPct val="100000"/>
              </a:lnSpc>
              <a:spcAft>
                <a:spcPct val="0"/>
              </a:spcAft>
              <a:buClrTx/>
              <a:buFontTx/>
              <a:buNone/>
            </a:pPr>
            <a:r>
              <a:rPr lang="en-US" altLang="en-US" sz="2449"/>
              <a:t>   highly sensitive</a:t>
            </a:r>
          </a:p>
          <a:p>
            <a:pPr eaLnBrk="1">
              <a:lnSpc>
                <a:spcPct val="100000"/>
              </a:lnSpc>
              <a:spcAft>
                <a:spcPct val="0"/>
              </a:spcAft>
              <a:buClrTx/>
              <a:buFontTx/>
              <a:buNone/>
            </a:pPr>
            <a:r>
              <a:rPr lang="en-US" altLang="en-US" sz="2449"/>
              <a:t>   operate at night</a:t>
            </a:r>
          </a:p>
          <a:p>
            <a:pPr eaLnBrk="1">
              <a:lnSpc>
                <a:spcPct val="100000"/>
              </a:lnSpc>
              <a:spcAft>
                <a:spcPct val="0"/>
              </a:spcAft>
              <a:buClrTx/>
              <a:buFontTx/>
              <a:buNone/>
            </a:pPr>
            <a:r>
              <a:rPr lang="en-US" altLang="en-US" sz="2449"/>
              <a:t>   gray-scale vision</a:t>
            </a:r>
          </a:p>
          <a:p>
            <a:pPr eaLnBrk="1">
              <a:lnSpc>
                <a:spcPct val="100000"/>
              </a:lnSpc>
              <a:spcAft>
                <a:spcPct val="0"/>
              </a:spcAft>
              <a:buClrTx/>
              <a:buFontTx/>
              <a:buNone/>
            </a:pPr>
            <a:endParaRPr lang="en-US" altLang="en-US" sz="2449"/>
          </a:p>
        </p:txBody>
      </p:sp>
      <p:pic>
        <p:nvPicPr>
          <p:cNvPr id="27655" name="Picture 2">
            <a:extLst>
              <a:ext uri="{FF2B5EF4-FFF2-40B4-BE49-F238E27FC236}">
                <a16:creationId xmlns:a16="http://schemas.microsoft.com/office/drawing/2014/main" id="{2EE84E1A-9EE4-4281-858D-67FDD787B2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3310" y="1833313"/>
            <a:ext cx="2616754" cy="2678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6" name="Rectangle 3">
            <a:extLst>
              <a:ext uri="{FF2B5EF4-FFF2-40B4-BE49-F238E27FC236}">
                <a16:creationId xmlns:a16="http://schemas.microsoft.com/office/drawing/2014/main" id="{3B7D86A2-F629-49EC-BD96-7555307AC512}"/>
              </a:ext>
            </a:extLst>
          </p:cNvPr>
          <p:cNvSpPr>
            <a:spLocks noChangeArrowheads="1"/>
          </p:cNvSpPr>
          <p:nvPr/>
        </p:nvSpPr>
        <p:spPr bwMode="auto">
          <a:xfrm>
            <a:off x="7668646" y="4900835"/>
            <a:ext cx="2826928" cy="343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GB" altLang="en-US" sz="1633"/>
              <a:t>0.3 mm diameter rod-free area</a:t>
            </a:r>
          </a:p>
        </p:txBody>
      </p:sp>
      <p:sp>
        <p:nvSpPr>
          <p:cNvPr id="27657" name="Rectangle 10">
            <a:extLst>
              <a:ext uri="{FF2B5EF4-FFF2-40B4-BE49-F238E27FC236}">
                <a16:creationId xmlns:a16="http://schemas.microsoft.com/office/drawing/2014/main" id="{C6911E07-625B-4B3B-B506-31DF768B49BD}"/>
              </a:ext>
            </a:extLst>
          </p:cNvPr>
          <p:cNvSpPr>
            <a:spLocks noChangeArrowheads="1"/>
          </p:cNvSpPr>
          <p:nvPr/>
        </p:nvSpPr>
        <p:spPr bwMode="auto">
          <a:xfrm>
            <a:off x="3819122" y="6027034"/>
            <a:ext cx="7553593" cy="343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GB" altLang="en-US" sz="1633"/>
              <a:t>Retina is organized into macula, optic disc, fovea and peripheral retina</a:t>
            </a:r>
          </a:p>
        </p:txBody>
      </p:sp>
      <p:cxnSp>
        <p:nvCxnSpPr>
          <p:cNvPr id="27658" name="Straight Arrow Connector 6">
            <a:extLst>
              <a:ext uri="{FF2B5EF4-FFF2-40B4-BE49-F238E27FC236}">
                <a16:creationId xmlns:a16="http://schemas.microsoft.com/office/drawing/2014/main" id="{97397C8F-1ED1-491B-952C-486625BB4771}"/>
              </a:ext>
            </a:extLst>
          </p:cNvPr>
          <p:cNvCxnSpPr>
            <a:cxnSpLocks noChangeShapeType="1"/>
            <a:endCxn id="27656" idx="0"/>
          </p:cNvCxnSpPr>
          <p:nvPr/>
        </p:nvCxnSpPr>
        <p:spPr bwMode="auto">
          <a:xfrm flipH="1">
            <a:off x="9082110" y="4497593"/>
            <a:ext cx="539381" cy="403242"/>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414082209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98" name="Group 1">
            <a:extLst>
              <a:ext uri="{FF2B5EF4-FFF2-40B4-BE49-F238E27FC236}">
                <a16:creationId xmlns:a16="http://schemas.microsoft.com/office/drawing/2014/main" id="{211516B3-54FB-4628-993E-6CAAB094134B}"/>
              </a:ext>
            </a:extLst>
          </p:cNvPr>
          <p:cNvGrpSpPr>
            <a:grpSpLocks/>
          </p:cNvGrpSpPr>
          <p:nvPr/>
        </p:nvGrpSpPr>
        <p:grpSpPr bwMode="auto">
          <a:xfrm>
            <a:off x="1523521" y="1"/>
            <a:ext cx="9143520" cy="6856560"/>
            <a:chOff x="0" y="0"/>
            <a:chExt cx="6349" cy="4761"/>
          </a:xfrm>
        </p:grpSpPr>
        <p:sp>
          <p:nvSpPr>
            <p:cNvPr id="29710" name="Rectangle 2">
              <a:extLst>
                <a:ext uri="{FF2B5EF4-FFF2-40B4-BE49-F238E27FC236}">
                  <a16:creationId xmlns:a16="http://schemas.microsoft.com/office/drawing/2014/main" id="{9BCE8D74-376B-492B-8B70-193BB08CA025}"/>
                </a:ext>
              </a:extLst>
            </p:cNvPr>
            <p:cNvSpPr>
              <a:spLocks noChangeArrowheads="1"/>
            </p:cNvSpPr>
            <p:nvPr/>
          </p:nvSpPr>
          <p:spPr bwMode="auto">
            <a:xfrm>
              <a:off x="0" y="0"/>
              <a:ext cx="6350" cy="4762"/>
            </a:xfrm>
            <a:prstGeom prst="rect">
              <a:avLst/>
            </a:prstGeom>
            <a:gradFill rotWithShape="0">
              <a:gsLst>
                <a:gs pos="0">
                  <a:srgbClr val="3333CC"/>
                </a:gs>
                <a:gs pos="100000">
                  <a:srgbClr val="20208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sz="1633"/>
            </a:p>
          </p:txBody>
        </p:sp>
        <p:grpSp>
          <p:nvGrpSpPr>
            <p:cNvPr id="29711" name="Group 3">
              <a:extLst>
                <a:ext uri="{FF2B5EF4-FFF2-40B4-BE49-F238E27FC236}">
                  <a16:creationId xmlns:a16="http://schemas.microsoft.com/office/drawing/2014/main" id="{C20B96AB-1066-4E9D-98B4-52B60E6A6A3C}"/>
                </a:ext>
              </a:extLst>
            </p:cNvPr>
            <p:cNvGrpSpPr>
              <a:grpSpLocks/>
            </p:cNvGrpSpPr>
            <p:nvPr/>
          </p:nvGrpSpPr>
          <p:grpSpPr bwMode="auto">
            <a:xfrm>
              <a:off x="106" y="582"/>
              <a:ext cx="6031" cy="105"/>
              <a:chOff x="106" y="582"/>
              <a:chExt cx="6031" cy="105"/>
            </a:xfrm>
          </p:grpSpPr>
          <p:sp>
            <p:nvSpPr>
              <p:cNvPr id="29716" name="Line 4">
                <a:extLst>
                  <a:ext uri="{FF2B5EF4-FFF2-40B4-BE49-F238E27FC236}">
                    <a16:creationId xmlns:a16="http://schemas.microsoft.com/office/drawing/2014/main" id="{3C83817D-6DF0-4A11-AB59-F7DCC7758729}"/>
                  </a:ext>
                </a:extLst>
              </p:cNvPr>
              <p:cNvSpPr>
                <a:spLocks noChangeShapeType="1"/>
              </p:cNvSpPr>
              <p:nvPr/>
            </p:nvSpPr>
            <p:spPr bwMode="auto">
              <a:xfrm>
                <a:off x="106" y="582"/>
                <a:ext cx="6032" cy="1"/>
              </a:xfrm>
              <a:prstGeom prst="line">
                <a:avLst/>
              </a:prstGeom>
              <a:noFill/>
              <a:ln w="19080">
                <a:solidFill>
                  <a:srgbClr val="FFFFFF"/>
                </a:solidFill>
                <a:miter lim="800000"/>
                <a:headEnd/>
                <a:tailEnd/>
              </a:ln>
              <a:extLst>
                <a:ext uri="{909E8E84-426E-40DD-AFC4-6F175D3DCCD1}">
                  <a14:hiddenFill xmlns:a14="http://schemas.microsoft.com/office/drawing/2010/main">
                    <a:noFill/>
                  </a14:hiddenFill>
                </a:ext>
              </a:extLst>
            </p:spPr>
            <p:txBody>
              <a:bodyPr/>
              <a:lstStyle/>
              <a:p>
                <a:endParaRPr lang="en-IN" sz="1633"/>
              </a:p>
            </p:txBody>
          </p:sp>
          <p:sp>
            <p:nvSpPr>
              <p:cNvPr id="29717" name="Line 5">
                <a:extLst>
                  <a:ext uri="{FF2B5EF4-FFF2-40B4-BE49-F238E27FC236}">
                    <a16:creationId xmlns:a16="http://schemas.microsoft.com/office/drawing/2014/main" id="{DB63C683-67BF-4348-A998-24956021DB04}"/>
                  </a:ext>
                </a:extLst>
              </p:cNvPr>
              <p:cNvSpPr>
                <a:spLocks noChangeShapeType="1"/>
              </p:cNvSpPr>
              <p:nvPr/>
            </p:nvSpPr>
            <p:spPr bwMode="auto">
              <a:xfrm>
                <a:off x="235" y="635"/>
                <a:ext cx="5715" cy="1"/>
              </a:xfrm>
              <a:prstGeom prst="line">
                <a:avLst/>
              </a:prstGeom>
              <a:noFill/>
              <a:ln w="19080">
                <a:solidFill>
                  <a:srgbClr val="FFFFFF"/>
                </a:solidFill>
                <a:miter lim="800000"/>
                <a:headEnd/>
                <a:tailEnd/>
              </a:ln>
              <a:extLst>
                <a:ext uri="{909E8E84-426E-40DD-AFC4-6F175D3DCCD1}">
                  <a14:hiddenFill xmlns:a14="http://schemas.microsoft.com/office/drawing/2010/main">
                    <a:noFill/>
                  </a14:hiddenFill>
                </a:ext>
              </a:extLst>
            </p:spPr>
            <p:txBody>
              <a:bodyPr/>
              <a:lstStyle/>
              <a:p>
                <a:endParaRPr lang="en-IN" sz="1633"/>
              </a:p>
            </p:txBody>
          </p:sp>
          <p:sp>
            <p:nvSpPr>
              <p:cNvPr id="29718" name="Line 6">
                <a:extLst>
                  <a:ext uri="{FF2B5EF4-FFF2-40B4-BE49-F238E27FC236}">
                    <a16:creationId xmlns:a16="http://schemas.microsoft.com/office/drawing/2014/main" id="{4695218F-9141-4B39-8308-09504C16EC76}"/>
                  </a:ext>
                </a:extLst>
              </p:cNvPr>
              <p:cNvSpPr>
                <a:spLocks noChangeShapeType="1"/>
              </p:cNvSpPr>
              <p:nvPr/>
            </p:nvSpPr>
            <p:spPr bwMode="auto">
              <a:xfrm>
                <a:off x="356" y="688"/>
                <a:ext cx="5450" cy="1"/>
              </a:xfrm>
              <a:prstGeom prst="line">
                <a:avLst/>
              </a:prstGeom>
              <a:noFill/>
              <a:ln w="19080">
                <a:solidFill>
                  <a:srgbClr val="FFFFFF"/>
                </a:solidFill>
                <a:miter lim="800000"/>
                <a:headEnd/>
                <a:tailEnd/>
              </a:ln>
              <a:extLst>
                <a:ext uri="{909E8E84-426E-40DD-AFC4-6F175D3DCCD1}">
                  <a14:hiddenFill xmlns:a14="http://schemas.microsoft.com/office/drawing/2010/main">
                    <a:noFill/>
                  </a14:hiddenFill>
                </a:ext>
              </a:extLst>
            </p:spPr>
            <p:txBody>
              <a:bodyPr/>
              <a:lstStyle/>
              <a:p>
                <a:endParaRPr lang="en-IN" sz="1633"/>
              </a:p>
            </p:txBody>
          </p:sp>
        </p:grpSp>
        <p:grpSp>
          <p:nvGrpSpPr>
            <p:cNvPr id="29712" name="Group 7">
              <a:extLst>
                <a:ext uri="{FF2B5EF4-FFF2-40B4-BE49-F238E27FC236}">
                  <a16:creationId xmlns:a16="http://schemas.microsoft.com/office/drawing/2014/main" id="{75377EAA-97BC-416C-BE68-BEB25DC5AAAE}"/>
                </a:ext>
              </a:extLst>
            </p:cNvPr>
            <p:cNvGrpSpPr>
              <a:grpSpLocks/>
            </p:cNvGrpSpPr>
            <p:nvPr/>
          </p:nvGrpSpPr>
          <p:grpSpPr bwMode="auto">
            <a:xfrm>
              <a:off x="422" y="106"/>
              <a:ext cx="106" cy="4550"/>
              <a:chOff x="422" y="106"/>
              <a:chExt cx="106" cy="4550"/>
            </a:xfrm>
          </p:grpSpPr>
          <p:sp>
            <p:nvSpPr>
              <p:cNvPr id="29713" name="Line 8">
                <a:extLst>
                  <a:ext uri="{FF2B5EF4-FFF2-40B4-BE49-F238E27FC236}">
                    <a16:creationId xmlns:a16="http://schemas.microsoft.com/office/drawing/2014/main" id="{BFB33D05-D072-410C-9343-3AC90B75C18E}"/>
                  </a:ext>
                </a:extLst>
              </p:cNvPr>
              <p:cNvSpPr>
                <a:spLocks noChangeShapeType="1"/>
              </p:cNvSpPr>
              <p:nvPr/>
            </p:nvSpPr>
            <p:spPr bwMode="auto">
              <a:xfrm flipV="1">
                <a:off x="422" y="105"/>
                <a:ext cx="1" cy="4553"/>
              </a:xfrm>
              <a:prstGeom prst="line">
                <a:avLst/>
              </a:prstGeom>
              <a:noFill/>
              <a:ln w="19080">
                <a:solidFill>
                  <a:srgbClr val="FFFFFF"/>
                </a:solidFill>
                <a:miter lim="800000"/>
                <a:headEnd/>
                <a:tailEnd/>
              </a:ln>
              <a:extLst>
                <a:ext uri="{909E8E84-426E-40DD-AFC4-6F175D3DCCD1}">
                  <a14:hiddenFill xmlns:a14="http://schemas.microsoft.com/office/drawing/2010/main">
                    <a:noFill/>
                  </a14:hiddenFill>
                </a:ext>
              </a:extLst>
            </p:spPr>
            <p:txBody>
              <a:bodyPr/>
              <a:lstStyle/>
              <a:p>
                <a:endParaRPr lang="en-IN" sz="1633"/>
              </a:p>
            </p:txBody>
          </p:sp>
          <p:sp>
            <p:nvSpPr>
              <p:cNvPr id="29714" name="Line 9">
                <a:extLst>
                  <a:ext uri="{FF2B5EF4-FFF2-40B4-BE49-F238E27FC236}">
                    <a16:creationId xmlns:a16="http://schemas.microsoft.com/office/drawing/2014/main" id="{0888EAB9-7403-4378-BC49-D801A41D3DC8}"/>
                  </a:ext>
                </a:extLst>
              </p:cNvPr>
              <p:cNvSpPr>
                <a:spLocks noChangeShapeType="1"/>
              </p:cNvSpPr>
              <p:nvPr/>
            </p:nvSpPr>
            <p:spPr bwMode="auto">
              <a:xfrm flipV="1">
                <a:off x="476" y="246"/>
                <a:ext cx="1" cy="4314"/>
              </a:xfrm>
              <a:prstGeom prst="line">
                <a:avLst/>
              </a:prstGeom>
              <a:noFill/>
              <a:ln w="19080">
                <a:solidFill>
                  <a:srgbClr val="FFFFFF"/>
                </a:solidFill>
                <a:miter lim="800000"/>
                <a:headEnd/>
                <a:tailEnd/>
              </a:ln>
              <a:extLst>
                <a:ext uri="{909E8E84-426E-40DD-AFC4-6F175D3DCCD1}">
                  <a14:hiddenFill xmlns:a14="http://schemas.microsoft.com/office/drawing/2010/main">
                    <a:noFill/>
                  </a14:hiddenFill>
                </a:ext>
              </a:extLst>
            </p:spPr>
            <p:txBody>
              <a:bodyPr/>
              <a:lstStyle/>
              <a:p>
                <a:endParaRPr lang="en-IN" sz="1633"/>
              </a:p>
            </p:txBody>
          </p:sp>
          <p:sp>
            <p:nvSpPr>
              <p:cNvPr id="29715" name="Line 10">
                <a:extLst>
                  <a:ext uri="{FF2B5EF4-FFF2-40B4-BE49-F238E27FC236}">
                    <a16:creationId xmlns:a16="http://schemas.microsoft.com/office/drawing/2014/main" id="{9A87E0E2-DE91-4349-BC41-66F15D3B484B}"/>
                  </a:ext>
                </a:extLst>
              </p:cNvPr>
              <p:cNvSpPr>
                <a:spLocks noChangeShapeType="1"/>
              </p:cNvSpPr>
              <p:nvPr/>
            </p:nvSpPr>
            <p:spPr bwMode="auto">
              <a:xfrm flipV="1">
                <a:off x="529" y="353"/>
                <a:ext cx="1" cy="4114"/>
              </a:xfrm>
              <a:prstGeom prst="line">
                <a:avLst/>
              </a:prstGeom>
              <a:noFill/>
              <a:ln w="19080">
                <a:solidFill>
                  <a:srgbClr val="FFFFFF"/>
                </a:solidFill>
                <a:miter lim="800000"/>
                <a:headEnd/>
                <a:tailEnd/>
              </a:ln>
              <a:extLst>
                <a:ext uri="{909E8E84-426E-40DD-AFC4-6F175D3DCCD1}">
                  <a14:hiddenFill xmlns:a14="http://schemas.microsoft.com/office/drawing/2010/main">
                    <a:noFill/>
                  </a14:hiddenFill>
                </a:ext>
              </a:extLst>
            </p:spPr>
            <p:txBody>
              <a:bodyPr/>
              <a:lstStyle/>
              <a:p>
                <a:endParaRPr lang="en-IN" sz="1633"/>
              </a:p>
            </p:txBody>
          </p:sp>
        </p:grpSp>
      </p:grpSp>
      <p:sp>
        <p:nvSpPr>
          <p:cNvPr id="29699" name="Text Box 11">
            <a:extLst>
              <a:ext uri="{FF2B5EF4-FFF2-40B4-BE49-F238E27FC236}">
                <a16:creationId xmlns:a16="http://schemas.microsoft.com/office/drawing/2014/main" id="{2DE872CB-DDBD-467E-A517-534BD050099A}"/>
              </a:ext>
            </a:extLst>
          </p:cNvPr>
          <p:cNvSpPr txBox="1">
            <a:spLocks noChangeArrowheads="1"/>
          </p:cNvSpPr>
          <p:nvPr/>
        </p:nvSpPr>
        <p:spPr bwMode="auto">
          <a:xfrm>
            <a:off x="2972085" y="1294697"/>
            <a:ext cx="6626592" cy="532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46" tIns="42456" rIns="81646" bIns="42456">
            <a:spAutoFit/>
          </a:bodyPr>
          <a:lstStyle>
            <a:lvl1pPr>
              <a:lnSpc>
                <a:spcPct val="93000"/>
              </a:lnSpc>
              <a:spcAft>
                <a:spcPts val="1425"/>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3200">
                <a:solidFill>
                  <a:srgbClr val="000000"/>
                </a:solidFill>
                <a:latin typeface="Arial" panose="020B0604020202020204" pitchFamily="34" charset="0"/>
                <a:ea typeface="SimSun" panose="02010600030101010101" pitchFamily="2" charset="-122"/>
              </a:defRPr>
            </a:lvl1pPr>
            <a:lvl2pPr>
              <a:lnSpc>
                <a:spcPct val="93000"/>
              </a:lnSpc>
              <a:spcAft>
                <a:spcPts val="113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Arial" panose="020B0604020202020204" pitchFamily="34" charset="0"/>
                <a:ea typeface="SimSun" panose="02010600030101010101" pitchFamily="2" charset="-122"/>
              </a:defRPr>
            </a:lvl2pPr>
            <a:lvl3pPr>
              <a:lnSpc>
                <a:spcPct val="93000"/>
              </a:lnSpc>
              <a:spcAft>
                <a:spcPts val="850"/>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Arial" panose="020B0604020202020204" pitchFamily="34" charset="0"/>
                <a:ea typeface="SimSun" panose="02010600030101010101" pitchFamily="2" charset="-122"/>
              </a:defRPr>
            </a:lvl3pPr>
            <a:lvl4pPr>
              <a:lnSpc>
                <a:spcPct val="93000"/>
              </a:lnSpc>
              <a:spcAft>
                <a:spcPts val="575"/>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SimSun" panose="02010600030101010101" pitchFamily="2" charset="-122"/>
              </a:defRPr>
            </a:lvl4pPr>
            <a:lvl5pPr>
              <a:lnSpc>
                <a:spcPct val="93000"/>
              </a:lnSpc>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SimSun" panose="02010600030101010101" pitchFamily="2" charset="-122"/>
              </a:defRPr>
            </a:lvl9pPr>
          </a:lstStyle>
          <a:p>
            <a:pPr algn="ctr" eaLnBrk="1">
              <a:lnSpc>
                <a:spcPct val="100000"/>
              </a:lnSpc>
              <a:spcAft>
                <a:spcPct val="0"/>
              </a:spcAft>
              <a:buClrTx/>
              <a:buFontTx/>
              <a:buNone/>
            </a:pPr>
            <a:r>
              <a:rPr lang="en-US" altLang="en-US" sz="2903">
                <a:solidFill>
                  <a:srgbClr val="FFFF00"/>
                </a:solidFill>
              </a:rPr>
              <a:t>Receptive field structure in bipolar cells</a:t>
            </a:r>
          </a:p>
        </p:txBody>
      </p:sp>
      <p:pic>
        <p:nvPicPr>
          <p:cNvPr id="29700" name="Picture 12">
            <a:extLst>
              <a:ext uri="{FF2B5EF4-FFF2-40B4-BE49-F238E27FC236}">
                <a16:creationId xmlns:a16="http://schemas.microsoft.com/office/drawing/2014/main" id="{9090F08C-8C16-4AF4-AD1E-1E186CC978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185" y="2132865"/>
            <a:ext cx="6096160" cy="4330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nvGrpSpPr>
          <p:cNvPr id="29701" name="Group 13">
            <a:extLst>
              <a:ext uri="{FF2B5EF4-FFF2-40B4-BE49-F238E27FC236}">
                <a16:creationId xmlns:a16="http://schemas.microsoft.com/office/drawing/2014/main" id="{61E1AE2D-A29C-44E9-AF28-0756AAAF1B2D}"/>
              </a:ext>
            </a:extLst>
          </p:cNvPr>
          <p:cNvGrpSpPr>
            <a:grpSpLocks/>
          </p:cNvGrpSpPr>
          <p:nvPr/>
        </p:nvGrpSpPr>
        <p:grpSpPr bwMode="auto">
          <a:xfrm>
            <a:off x="2363129" y="4496154"/>
            <a:ext cx="1371024" cy="1016747"/>
            <a:chOff x="583" y="3122"/>
            <a:chExt cx="952" cy="706"/>
          </a:xfrm>
        </p:grpSpPr>
        <p:sp>
          <p:nvSpPr>
            <p:cNvPr id="29708" name="AutoShape 14">
              <a:extLst>
                <a:ext uri="{FF2B5EF4-FFF2-40B4-BE49-F238E27FC236}">
                  <a16:creationId xmlns:a16="http://schemas.microsoft.com/office/drawing/2014/main" id="{D7BEC216-0BEC-49E3-81AB-66F5D590BC6F}"/>
                </a:ext>
              </a:extLst>
            </p:cNvPr>
            <p:cNvSpPr>
              <a:spLocks noChangeArrowheads="1"/>
            </p:cNvSpPr>
            <p:nvPr/>
          </p:nvSpPr>
          <p:spPr bwMode="auto">
            <a:xfrm>
              <a:off x="635" y="3122"/>
              <a:ext cx="900" cy="371"/>
            </a:xfrm>
            <a:prstGeom prst="rightArrow">
              <a:avLst>
                <a:gd name="adj1" fmla="val 50000"/>
                <a:gd name="adj2" fmla="val 60647"/>
              </a:avLst>
            </a:prstGeom>
            <a:solidFill>
              <a:srgbClr val="FFFF00"/>
            </a:solidFill>
            <a:ln w="9360">
              <a:solidFill>
                <a:srgbClr val="000000"/>
              </a:solidFill>
              <a:miter lim="800000"/>
              <a:headEnd/>
              <a:tailEnd/>
            </a:ln>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sz="1633"/>
            </a:p>
          </p:txBody>
        </p:sp>
        <p:sp>
          <p:nvSpPr>
            <p:cNvPr id="29709" name="Text Box 15">
              <a:extLst>
                <a:ext uri="{FF2B5EF4-FFF2-40B4-BE49-F238E27FC236}">
                  <a16:creationId xmlns:a16="http://schemas.microsoft.com/office/drawing/2014/main" id="{6B2759A3-81E9-4A9C-97DD-E08AF06C5DAF}"/>
                </a:ext>
              </a:extLst>
            </p:cNvPr>
            <p:cNvSpPr txBox="1">
              <a:spLocks noChangeArrowheads="1"/>
            </p:cNvSpPr>
            <p:nvPr/>
          </p:nvSpPr>
          <p:spPr bwMode="auto">
            <a:xfrm>
              <a:off x="583" y="3497"/>
              <a:ext cx="604"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46" tIns="42456" rIns="81646" bIns="42456">
              <a:spAutoFit/>
            </a:bodyPr>
            <a:lstStyle>
              <a:lvl1pPr>
                <a:lnSpc>
                  <a:spcPct val="93000"/>
                </a:lnSpc>
                <a:spcAft>
                  <a:spcPts val="1425"/>
                </a:spcAft>
                <a:buClr>
                  <a:srgbClr val="000000"/>
                </a:buClr>
                <a:buSzPct val="100000"/>
                <a:buFont typeface="Times New Roman" panose="02020603050405020304" pitchFamily="18" charset="0"/>
                <a:buChar char="•"/>
                <a:tabLst>
                  <a:tab pos="723900" algn="l"/>
                </a:tabLst>
                <a:defRPr sz="3200">
                  <a:solidFill>
                    <a:srgbClr val="000000"/>
                  </a:solidFill>
                  <a:latin typeface="Arial" panose="020B0604020202020204" pitchFamily="34" charset="0"/>
                  <a:ea typeface="SimSun" panose="02010600030101010101" pitchFamily="2" charset="-122"/>
                </a:defRPr>
              </a:lvl1pPr>
              <a:lvl2pPr>
                <a:lnSpc>
                  <a:spcPct val="93000"/>
                </a:lnSpc>
                <a:spcAft>
                  <a:spcPts val="1138"/>
                </a:spcAft>
                <a:buClr>
                  <a:srgbClr val="000000"/>
                </a:buClr>
                <a:buSzPct val="100000"/>
                <a:buFont typeface="Times New Roman" panose="02020603050405020304" pitchFamily="18" charset="0"/>
                <a:buChar char="–"/>
                <a:tabLst>
                  <a:tab pos="723900" algn="l"/>
                </a:tabLst>
                <a:defRPr sz="2800">
                  <a:solidFill>
                    <a:srgbClr val="000000"/>
                  </a:solidFill>
                  <a:latin typeface="Arial" panose="020B0604020202020204" pitchFamily="34" charset="0"/>
                  <a:ea typeface="SimSun" panose="02010600030101010101" pitchFamily="2" charset="-122"/>
                </a:defRPr>
              </a:lvl2pPr>
              <a:lvl3pPr>
                <a:lnSpc>
                  <a:spcPct val="93000"/>
                </a:lnSpc>
                <a:spcAft>
                  <a:spcPts val="850"/>
                </a:spcAft>
                <a:buClr>
                  <a:srgbClr val="000000"/>
                </a:buClr>
                <a:buSzPct val="100000"/>
                <a:buFont typeface="Times New Roman" panose="02020603050405020304" pitchFamily="18" charset="0"/>
                <a:buChar char="•"/>
                <a:tabLst>
                  <a:tab pos="723900" algn="l"/>
                </a:tabLst>
                <a:defRPr sz="2400">
                  <a:solidFill>
                    <a:srgbClr val="000000"/>
                  </a:solidFill>
                  <a:latin typeface="Arial" panose="020B0604020202020204" pitchFamily="34" charset="0"/>
                  <a:ea typeface="SimSun" panose="02010600030101010101" pitchFamily="2" charset="-122"/>
                </a:defRPr>
              </a:lvl3pPr>
              <a:lvl4pPr>
                <a:lnSpc>
                  <a:spcPct val="93000"/>
                </a:lnSpc>
                <a:spcAft>
                  <a:spcPts val="575"/>
                </a:spcAft>
                <a:buClr>
                  <a:srgbClr val="000000"/>
                </a:buClr>
                <a:buSzPct val="100000"/>
                <a:buFont typeface="Times New Roman" panose="02020603050405020304" pitchFamily="18" charset="0"/>
                <a:buChar char="–"/>
                <a:tabLst>
                  <a:tab pos="723900" algn="l"/>
                </a:tabLst>
                <a:defRPr sz="2000">
                  <a:solidFill>
                    <a:srgbClr val="000000"/>
                  </a:solidFill>
                  <a:latin typeface="Arial" panose="020B0604020202020204" pitchFamily="34" charset="0"/>
                  <a:ea typeface="SimSun" panose="02010600030101010101" pitchFamily="2" charset="-122"/>
                </a:defRPr>
              </a:lvl4pPr>
              <a:lvl5pPr>
                <a:lnSpc>
                  <a:spcPct val="93000"/>
                </a:lnSpc>
                <a:spcAft>
                  <a:spcPts val="288"/>
                </a:spcAft>
                <a:buClr>
                  <a:srgbClr val="000000"/>
                </a:buClr>
                <a:buSzPct val="100000"/>
                <a:buFont typeface="Times New Roman" panose="02020603050405020304" pitchFamily="18" charset="0"/>
                <a:buChar char="»"/>
                <a:tabLst>
                  <a:tab pos="723900" algn="l"/>
                </a:tabLst>
                <a:defRPr sz="2000">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Lst>
                <a:defRPr sz="2000">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Lst>
                <a:defRPr sz="2000">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Lst>
                <a:defRPr sz="2000">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Lst>
                <a:defRPr sz="2000">
                  <a:solidFill>
                    <a:srgbClr val="000000"/>
                  </a:solidFill>
                  <a:latin typeface="Arial" panose="020B0604020202020204" pitchFamily="34" charset="0"/>
                  <a:ea typeface="SimSun" panose="02010600030101010101" pitchFamily="2" charset="-122"/>
                </a:defRPr>
              </a:lvl9pPr>
            </a:lstStyle>
            <a:p>
              <a:pPr eaLnBrk="1">
                <a:lnSpc>
                  <a:spcPct val="100000"/>
                </a:lnSpc>
                <a:spcAft>
                  <a:spcPct val="0"/>
                </a:spcAft>
                <a:buClrTx/>
                <a:buFontTx/>
                <a:buNone/>
              </a:pPr>
              <a:r>
                <a:rPr lang="en-US" altLang="en-US" sz="2540">
                  <a:solidFill>
                    <a:srgbClr val="FFFF00"/>
                  </a:solidFill>
                </a:rPr>
                <a:t>Light</a:t>
              </a:r>
            </a:p>
          </p:txBody>
        </p:sp>
      </p:grpSp>
      <p:sp>
        <p:nvSpPr>
          <p:cNvPr id="29702" name="Text Box 16">
            <a:extLst>
              <a:ext uri="{FF2B5EF4-FFF2-40B4-BE49-F238E27FC236}">
                <a16:creationId xmlns:a16="http://schemas.microsoft.com/office/drawing/2014/main" id="{3212A505-E163-4405-B979-A41221314D57}"/>
              </a:ext>
            </a:extLst>
          </p:cNvPr>
          <p:cNvSpPr txBox="1">
            <a:spLocks noChangeArrowheads="1"/>
          </p:cNvSpPr>
          <p:nvPr/>
        </p:nvSpPr>
        <p:spPr bwMode="auto">
          <a:xfrm>
            <a:off x="3687610" y="120973"/>
            <a:ext cx="4986719" cy="588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46" tIns="42456" rIns="81646" bIns="42456">
            <a:spAutoFit/>
          </a:bodyPr>
          <a:lstStyle>
            <a:lvl1pPr>
              <a:lnSpc>
                <a:spcPct val="93000"/>
              </a:lnSpc>
              <a:spcAft>
                <a:spcPts val="1425"/>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Lst>
              <a:defRPr sz="3200">
                <a:solidFill>
                  <a:srgbClr val="000000"/>
                </a:solidFill>
                <a:latin typeface="Arial" panose="020B0604020202020204" pitchFamily="34" charset="0"/>
                <a:ea typeface="SimSun" panose="02010600030101010101" pitchFamily="2" charset="-122"/>
              </a:defRPr>
            </a:lvl1pPr>
            <a:lvl2pPr>
              <a:lnSpc>
                <a:spcPct val="93000"/>
              </a:lnSpc>
              <a:spcAft>
                <a:spcPts val="113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Lst>
              <a:defRPr sz="2800">
                <a:solidFill>
                  <a:srgbClr val="000000"/>
                </a:solidFill>
                <a:latin typeface="Arial" panose="020B0604020202020204" pitchFamily="34" charset="0"/>
                <a:ea typeface="SimSun" panose="02010600030101010101" pitchFamily="2" charset="-122"/>
              </a:defRPr>
            </a:lvl2pPr>
            <a:lvl3pPr>
              <a:lnSpc>
                <a:spcPct val="93000"/>
              </a:lnSpc>
              <a:spcAft>
                <a:spcPts val="850"/>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Lst>
              <a:defRPr sz="2400">
                <a:solidFill>
                  <a:srgbClr val="000000"/>
                </a:solidFill>
                <a:latin typeface="Arial" panose="020B0604020202020204" pitchFamily="34" charset="0"/>
                <a:ea typeface="SimSun" panose="02010600030101010101" pitchFamily="2" charset="-122"/>
              </a:defRPr>
            </a:lvl3pPr>
            <a:lvl4pPr>
              <a:lnSpc>
                <a:spcPct val="93000"/>
              </a:lnSpc>
              <a:spcAft>
                <a:spcPts val="575"/>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Lst>
              <a:defRPr sz="2000">
                <a:solidFill>
                  <a:srgbClr val="000000"/>
                </a:solidFill>
                <a:latin typeface="Arial" panose="020B0604020202020204" pitchFamily="34" charset="0"/>
                <a:ea typeface="SimSun" panose="02010600030101010101" pitchFamily="2" charset="-122"/>
              </a:defRPr>
            </a:lvl4pPr>
            <a:lvl5pPr>
              <a:lnSpc>
                <a:spcPct val="93000"/>
              </a:lnSpc>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Lst>
              <a:defRPr sz="2000">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Lst>
              <a:defRPr sz="2000">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Lst>
              <a:defRPr sz="2000">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Lst>
              <a:defRPr sz="2000">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Lst>
              <a:defRPr sz="2000">
                <a:solidFill>
                  <a:srgbClr val="000000"/>
                </a:solidFill>
                <a:latin typeface="Arial" panose="020B0604020202020204" pitchFamily="34" charset="0"/>
                <a:ea typeface="SimSun" panose="02010600030101010101" pitchFamily="2" charset="-122"/>
              </a:defRPr>
            </a:lvl9pPr>
          </a:lstStyle>
          <a:p>
            <a:pPr algn="ctr" eaLnBrk="1">
              <a:lnSpc>
                <a:spcPct val="100000"/>
              </a:lnSpc>
              <a:spcAft>
                <a:spcPct val="0"/>
              </a:spcAft>
              <a:buClrTx/>
              <a:buFontTx/>
              <a:buNone/>
            </a:pPr>
            <a:r>
              <a:rPr lang="en-US" altLang="en-US" sz="3266" b="1">
                <a:solidFill>
                  <a:srgbClr val="FFFF00"/>
                </a:solidFill>
              </a:rPr>
              <a:t>Retinal Receptive Fields</a:t>
            </a:r>
          </a:p>
        </p:txBody>
      </p:sp>
      <p:sp>
        <p:nvSpPr>
          <p:cNvPr id="29703" name="Rectangle 17">
            <a:extLst>
              <a:ext uri="{FF2B5EF4-FFF2-40B4-BE49-F238E27FC236}">
                <a16:creationId xmlns:a16="http://schemas.microsoft.com/office/drawing/2014/main" id="{C9E86F32-C151-47D9-9626-830B0A34D7F4}"/>
              </a:ext>
            </a:extLst>
          </p:cNvPr>
          <p:cNvSpPr>
            <a:spLocks noChangeArrowheads="1"/>
          </p:cNvSpPr>
          <p:nvPr/>
        </p:nvSpPr>
        <p:spPr bwMode="auto">
          <a:xfrm>
            <a:off x="8902855" y="6536847"/>
            <a:ext cx="1509807" cy="225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46" tIns="42456" rIns="81646" bIns="42456">
            <a:spAutoFit/>
          </a:bodyPr>
          <a:lstStyle>
            <a:lvl1pPr>
              <a:lnSpc>
                <a:spcPct val="93000"/>
              </a:lnSpc>
              <a:spcAft>
                <a:spcPts val="1425"/>
              </a:spcAft>
              <a:buClr>
                <a:srgbClr val="000000"/>
              </a:buClr>
              <a:buSzPct val="100000"/>
              <a:buFont typeface="Times New Roman" panose="02020603050405020304" pitchFamily="18" charset="0"/>
              <a:buChar char="•"/>
              <a:tabLst>
                <a:tab pos="723900" algn="l"/>
                <a:tab pos="1447800" algn="l"/>
              </a:tabLst>
              <a:defRPr sz="3200">
                <a:solidFill>
                  <a:srgbClr val="000000"/>
                </a:solidFill>
                <a:latin typeface="Arial" panose="020B0604020202020204" pitchFamily="34" charset="0"/>
                <a:ea typeface="SimSun" panose="02010600030101010101" pitchFamily="2" charset="-122"/>
              </a:defRPr>
            </a:lvl1pPr>
            <a:lvl2pPr>
              <a:lnSpc>
                <a:spcPct val="93000"/>
              </a:lnSpc>
              <a:spcAft>
                <a:spcPts val="1138"/>
              </a:spcAft>
              <a:buClr>
                <a:srgbClr val="000000"/>
              </a:buClr>
              <a:buSzPct val="100000"/>
              <a:buFont typeface="Times New Roman" panose="02020603050405020304" pitchFamily="18" charset="0"/>
              <a:buChar char="–"/>
              <a:tabLst>
                <a:tab pos="723900" algn="l"/>
                <a:tab pos="1447800" algn="l"/>
              </a:tabLst>
              <a:defRPr sz="2800">
                <a:solidFill>
                  <a:srgbClr val="000000"/>
                </a:solidFill>
                <a:latin typeface="Arial" panose="020B0604020202020204" pitchFamily="34" charset="0"/>
                <a:ea typeface="SimSun" panose="02010600030101010101" pitchFamily="2" charset="-122"/>
              </a:defRPr>
            </a:lvl2pPr>
            <a:lvl3pPr>
              <a:lnSpc>
                <a:spcPct val="93000"/>
              </a:lnSpc>
              <a:spcAft>
                <a:spcPts val="850"/>
              </a:spcAft>
              <a:buClr>
                <a:srgbClr val="000000"/>
              </a:buClr>
              <a:buSzPct val="100000"/>
              <a:buFont typeface="Times New Roman" panose="02020603050405020304" pitchFamily="18" charset="0"/>
              <a:buChar char="•"/>
              <a:tabLst>
                <a:tab pos="723900" algn="l"/>
                <a:tab pos="1447800" algn="l"/>
              </a:tabLst>
              <a:defRPr sz="2400">
                <a:solidFill>
                  <a:srgbClr val="000000"/>
                </a:solidFill>
                <a:latin typeface="Arial" panose="020B0604020202020204" pitchFamily="34" charset="0"/>
                <a:ea typeface="SimSun" panose="02010600030101010101" pitchFamily="2" charset="-122"/>
              </a:defRPr>
            </a:lvl3pPr>
            <a:lvl4pPr>
              <a:lnSpc>
                <a:spcPct val="93000"/>
              </a:lnSpc>
              <a:spcAft>
                <a:spcPts val="575"/>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4pPr>
            <a:lvl5pPr>
              <a:lnSpc>
                <a:spcPct val="93000"/>
              </a:lnSpc>
              <a:spcAft>
                <a:spcPts val="288"/>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9pPr>
          </a:lstStyle>
          <a:p>
            <a:pPr eaLnBrk="1">
              <a:lnSpc>
                <a:spcPct val="100000"/>
              </a:lnSpc>
              <a:spcAft>
                <a:spcPct val="0"/>
              </a:spcAft>
              <a:buClrTx/>
              <a:buFontTx/>
              <a:buNone/>
            </a:pPr>
            <a:r>
              <a:rPr lang="en-US" altLang="en-US" sz="907">
                <a:solidFill>
                  <a:srgbClr val="FFFFFF"/>
                </a:solidFill>
                <a:latin typeface="EngraversGothic BT Regular" charset="0"/>
              </a:rPr>
              <a:t>© Stephen E. Palmer, 2002</a:t>
            </a:r>
          </a:p>
        </p:txBody>
      </p:sp>
      <p:sp>
        <p:nvSpPr>
          <p:cNvPr id="29704" name="Text Box 18">
            <a:extLst>
              <a:ext uri="{FF2B5EF4-FFF2-40B4-BE49-F238E27FC236}">
                <a16:creationId xmlns:a16="http://schemas.microsoft.com/office/drawing/2014/main" id="{2F2D54D7-DF4F-4D14-B287-8B0158720BCB}"/>
              </a:ext>
            </a:extLst>
          </p:cNvPr>
          <p:cNvSpPr txBox="1">
            <a:spLocks noChangeArrowheads="1"/>
          </p:cNvSpPr>
          <p:nvPr/>
        </p:nvSpPr>
        <p:spPr bwMode="auto">
          <a:xfrm>
            <a:off x="7952356" y="3732873"/>
            <a:ext cx="2174628" cy="313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46" tIns="55226" rIns="81646" bIns="40823"/>
          <a:lstStyle>
            <a:lvl1pPr>
              <a:lnSpc>
                <a:spcPct val="93000"/>
              </a:lnSpc>
              <a:spcAft>
                <a:spcPts val="1425"/>
              </a:spcAft>
              <a:buClr>
                <a:srgbClr val="000000"/>
              </a:buClr>
              <a:buSzPct val="100000"/>
              <a:buFont typeface="Times New Roman" panose="02020603050405020304" pitchFamily="18" charset="0"/>
              <a:buChar char="•"/>
              <a:tabLst>
                <a:tab pos="723900" algn="l"/>
                <a:tab pos="1447800" algn="l"/>
                <a:tab pos="2171700" algn="l"/>
              </a:tabLst>
              <a:defRPr sz="3200">
                <a:solidFill>
                  <a:srgbClr val="000000"/>
                </a:solidFill>
                <a:latin typeface="Arial" panose="020B0604020202020204" pitchFamily="34" charset="0"/>
                <a:ea typeface="SimSun" panose="02010600030101010101" pitchFamily="2" charset="-122"/>
              </a:defRPr>
            </a:lvl1pPr>
            <a:lvl2pPr>
              <a:lnSpc>
                <a:spcPct val="93000"/>
              </a:lnSpc>
              <a:spcAft>
                <a:spcPts val="1138"/>
              </a:spcAft>
              <a:buClr>
                <a:srgbClr val="000000"/>
              </a:buClr>
              <a:buSzPct val="100000"/>
              <a:buFont typeface="Times New Roman" panose="02020603050405020304" pitchFamily="18" charset="0"/>
              <a:buChar char="–"/>
              <a:tabLst>
                <a:tab pos="723900" algn="l"/>
                <a:tab pos="1447800" algn="l"/>
                <a:tab pos="2171700" algn="l"/>
              </a:tabLst>
              <a:defRPr sz="2800">
                <a:solidFill>
                  <a:srgbClr val="000000"/>
                </a:solidFill>
                <a:latin typeface="Arial" panose="020B0604020202020204" pitchFamily="34" charset="0"/>
                <a:ea typeface="SimSun" panose="02010600030101010101" pitchFamily="2" charset="-122"/>
              </a:defRPr>
            </a:lvl2pPr>
            <a:lvl3pPr>
              <a:lnSpc>
                <a:spcPct val="93000"/>
              </a:lnSpc>
              <a:spcAft>
                <a:spcPts val="850"/>
              </a:spcAft>
              <a:buClr>
                <a:srgbClr val="000000"/>
              </a:buClr>
              <a:buSzPct val="100000"/>
              <a:buFont typeface="Times New Roman" panose="02020603050405020304" pitchFamily="18" charset="0"/>
              <a:buChar char="•"/>
              <a:tabLst>
                <a:tab pos="723900" algn="l"/>
                <a:tab pos="1447800" algn="l"/>
                <a:tab pos="2171700" algn="l"/>
              </a:tabLst>
              <a:defRPr sz="2400">
                <a:solidFill>
                  <a:srgbClr val="000000"/>
                </a:solidFill>
                <a:latin typeface="Arial" panose="020B0604020202020204" pitchFamily="34" charset="0"/>
                <a:ea typeface="SimSun" panose="02010600030101010101" pitchFamily="2" charset="-122"/>
              </a:defRPr>
            </a:lvl3pPr>
            <a:lvl4pPr>
              <a:lnSpc>
                <a:spcPct val="93000"/>
              </a:lnSpc>
              <a:spcAft>
                <a:spcPts val="575"/>
              </a:spcAft>
              <a:buClr>
                <a:srgbClr val="000000"/>
              </a:buClr>
              <a:buSzPct val="100000"/>
              <a:buFont typeface="Times New Roman" panose="02020603050405020304" pitchFamily="18" charset="0"/>
              <a:buChar char="–"/>
              <a:tabLst>
                <a:tab pos="723900" algn="l"/>
                <a:tab pos="1447800" algn="l"/>
                <a:tab pos="2171700" algn="l"/>
              </a:tabLst>
              <a:defRPr sz="2000">
                <a:solidFill>
                  <a:srgbClr val="000000"/>
                </a:solidFill>
                <a:latin typeface="Arial" panose="020B0604020202020204" pitchFamily="34" charset="0"/>
                <a:ea typeface="SimSun" panose="02010600030101010101" pitchFamily="2" charset="-122"/>
              </a:defRPr>
            </a:lvl4pPr>
            <a:lvl5pPr>
              <a:lnSpc>
                <a:spcPct val="93000"/>
              </a:lnSpc>
              <a:spcAft>
                <a:spcPts val="288"/>
              </a:spcAft>
              <a:buClr>
                <a:srgbClr val="000000"/>
              </a:buClr>
              <a:buSzPct val="100000"/>
              <a:buFont typeface="Times New Roman" panose="02020603050405020304" pitchFamily="18" charset="0"/>
              <a:buChar char="»"/>
              <a:tabLst>
                <a:tab pos="723900" algn="l"/>
                <a:tab pos="1447800" algn="l"/>
                <a:tab pos="2171700" algn="l"/>
              </a:tabLst>
              <a:defRPr sz="2000">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Lst>
              <a:defRPr sz="2000">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Lst>
              <a:defRPr sz="2000">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Lst>
              <a:defRPr sz="2000">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Lst>
              <a:defRPr sz="2000">
                <a:solidFill>
                  <a:srgbClr val="000000"/>
                </a:solidFill>
                <a:latin typeface="Arial" panose="020B0604020202020204" pitchFamily="34" charset="0"/>
                <a:ea typeface="SimSun" panose="02010600030101010101" pitchFamily="2" charset="-122"/>
              </a:defRPr>
            </a:lvl9pPr>
          </a:lstStyle>
          <a:p>
            <a:pPr eaLnBrk="1">
              <a:spcAft>
                <a:spcPct val="0"/>
              </a:spcAft>
              <a:buFont typeface="Times New Roman" panose="02020603050405020304" pitchFamily="18" charset="0"/>
              <a:buNone/>
            </a:pPr>
            <a:r>
              <a:rPr lang="en-US" altLang="en-US" sz="1633"/>
              <a:t>Only Graded potential</a:t>
            </a:r>
          </a:p>
        </p:txBody>
      </p:sp>
      <p:sp>
        <p:nvSpPr>
          <p:cNvPr id="29705" name="Line 19">
            <a:extLst>
              <a:ext uri="{FF2B5EF4-FFF2-40B4-BE49-F238E27FC236}">
                <a16:creationId xmlns:a16="http://schemas.microsoft.com/office/drawing/2014/main" id="{F16122AB-E896-4A17-8494-78CE433EB5E6}"/>
              </a:ext>
            </a:extLst>
          </p:cNvPr>
          <p:cNvSpPr>
            <a:spLocks noChangeShapeType="1"/>
          </p:cNvSpPr>
          <p:nvPr/>
        </p:nvSpPr>
        <p:spPr bwMode="auto">
          <a:xfrm flipH="1">
            <a:off x="6084480" y="3940254"/>
            <a:ext cx="2284080" cy="62214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sz="1633"/>
          </a:p>
        </p:txBody>
      </p:sp>
      <p:sp>
        <p:nvSpPr>
          <p:cNvPr id="29706" name="Text Box 20">
            <a:extLst>
              <a:ext uri="{FF2B5EF4-FFF2-40B4-BE49-F238E27FC236}">
                <a16:creationId xmlns:a16="http://schemas.microsoft.com/office/drawing/2014/main" id="{FFA3687A-745F-4DD6-A3ED-E6080445B368}"/>
              </a:ext>
            </a:extLst>
          </p:cNvPr>
          <p:cNvSpPr txBox="1">
            <a:spLocks noChangeArrowheads="1"/>
          </p:cNvSpPr>
          <p:nvPr/>
        </p:nvSpPr>
        <p:spPr bwMode="auto">
          <a:xfrm>
            <a:off x="3166734" y="4929639"/>
            <a:ext cx="2036374" cy="313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46" tIns="55226" rIns="81646" bIns="40823"/>
          <a:lstStyle>
            <a:lvl1pPr>
              <a:lnSpc>
                <a:spcPct val="93000"/>
              </a:lnSpc>
              <a:spcAft>
                <a:spcPts val="1425"/>
              </a:spcAft>
              <a:buClr>
                <a:srgbClr val="000000"/>
              </a:buClr>
              <a:buSzPct val="100000"/>
              <a:buFont typeface="Times New Roman" panose="02020603050405020304" pitchFamily="18" charset="0"/>
              <a:buChar char="•"/>
              <a:tabLst>
                <a:tab pos="723900" algn="l"/>
                <a:tab pos="1447800" algn="l"/>
                <a:tab pos="2171700" algn="l"/>
              </a:tabLst>
              <a:defRPr sz="3200">
                <a:solidFill>
                  <a:srgbClr val="000000"/>
                </a:solidFill>
                <a:latin typeface="Arial" panose="020B0604020202020204" pitchFamily="34" charset="0"/>
                <a:ea typeface="SimSun" panose="02010600030101010101" pitchFamily="2" charset="-122"/>
              </a:defRPr>
            </a:lvl1pPr>
            <a:lvl2pPr>
              <a:lnSpc>
                <a:spcPct val="93000"/>
              </a:lnSpc>
              <a:spcAft>
                <a:spcPts val="1138"/>
              </a:spcAft>
              <a:buClr>
                <a:srgbClr val="000000"/>
              </a:buClr>
              <a:buSzPct val="100000"/>
              <a:buFont typeface="Times New Roman" panose="02020603050405020304" pitchFamily="18" charset="0"/>
              <a:buChar char="–"/>
              <a:tabLst>
                <a:tab pos="723900" algn="l"/>
                <a:tab pos="1447800" algn="l"/>
                <a:tab pos="2171700" algn="l"/>
              </a:tabLst>
              <a:defRPr sz="2800">
                <a:solidFill>
                  <a:srgbClr val="000000"/>
                </a:solidFill>
                <a:latin typeface="Arial" panose="020B0604020202020204" pitchFamily="34" charset="0"/>
                <a:ea typeface="SimSun" panose="02010600030101010101" pitchFamily="2" charset="-122"/>
              </a:defRPr>
            </a:lvl2pPr>
            <a:lvl3pPr>
              <a:lnSpc>
                <a:spcPct val="93000"/>
              </a:lnSpc>
              <a:spcAft>
                <a:spcPts val="850"/>
              </a:spcAft>
              <a:buClr>
                <a:srgbClr val="000000"/>
              </a:buClr>
              <a:buSzPct val="100000"/>
              <a:buFont typeface="Times New Roman" panose="02020603050405020304" pitchFamily="18" charset="0"/>
              <a:buChar char="•"/>
              <a:tabLst>
                <a:tab pos="723900" algn="l"/>
                <a:tab pos="1447800" algn="l"/>
                <a:tab pos="2171700" algn="l"/>
              </a:tabLst>
              <a:defRPr sz="2400">
                <a:solidFill>
                  <a:srgbClr val="000000"/>
                </a:solidFill>
                <a:latin typeface="Arial" panose="020B0604020202020204" pitchFamily="34" charset="0"/>
                <a:ea typeface="SimSun" panose="02010600030101010101" pitchFamily="2" charset="-122"/>
              </a:defRPr>
            </a:lvl3pPr>
            <a:lvl4pPr>
              <a:lnSpc>
                <a:spcPct val="93000"/>
              </a:lnSpc>
              <a:spcAft>
                <a:spcPts val="575"/>
              </a:spcAft>
              <a:buClr>
                <a:srgbClr val="000000"/>
              </a:buClr>
              <a:buSzPct val="100000"/>
              <a:buFont typeface="Times New Roman" panose="02020603050405020304" pitchFamily="18" charset="0"/>
              <a:buChar char="–"/>
              <a:tabLst>
                <a:tab pos="723900" algn="l"/>
                <a:tab pos="1447800" algn="l"/>
                <a:tab pos="2171700" algn="l"/>
              </a:tabLst>
              <a:defRPr sz="2000">
                <a:solidFill>
                  <a:srgbClr val="000000"/>
                </a:solidFill>
                <a:latin typeface="Arial" panose="020B0604020202020204" pitchFamily="34" charset="0"/>
                <a:ea typeface="SimSun" panose="02010600030101010101" pitchFamily="2" charset="-122"/>
              </a:defRPr>
            </a:lvl4pPr>
            <a:lvl5pPr>
              <a:lnSpc>
                <a:spcPct val="93000"/>
              </a:lnSpc>
              <a:spcAft>
                <a:spcPts val="288"/>
              </a:spcAft>
              <a:buClr>
                <a:srgbClr val="000000"/>
              </a:buClr>
              <a:buSzPct val="100000"/>
              <a:buFont typeface="Times New Roman" panose="02020603050405020304" pitchFamily="18" charset="0"/>
              <a:buChar char="»"/>
              <a:tabLst>
                <a:tab pos="723900" algn="l"/>
                <a:tab pos="1447800" algn="l"/>
                <a:tab pos="2171700" algn="l"/>
              </a:tabLst>
              <a:defRPr sz="2000">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Lst>
              <a:defRPr sz="2000">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Lst>
              <a:defRPr sz="2000">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Lst>
              <a:defRPr sz="2000">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Lst>
              <a:defRPr sz="2000">
                <a:solidFill>
                  <a:srgbClr val="000000"/>
                </a:solidFill>
                <a:latin typeface="Arial" panose="020B0604020202020204" pitchFamily="34" charset="0"/>
                <a:ea typeface="SimSun" panose="02010600030101010101" pitchFamily="2" charset="-122"/>
              </a:defRPr>
            </a:lvl9pPr>
          </a:lstStyle>
          <a:p>
            <a:pPr eaLnBrk="1">
              <a:spcAft>
                <a:spcPct val="0"/>
              </a:spcAft>
              <a:buFont typeface="Times New Roman" panose="02020603050405020304" pitchFamily="18" charset="0"/>
              <a:buNone/>
            </a:pPr>
            <a:r>
              <a:rPr lang="en-US" altLang="en-US" sz="1633"/>
              <a:t>Only action potential</a:t>
            </a:r>
          </a:p>
        </p:txBody>
      </p:sp>
      <p:sp>
        <p:nvSpPr>
          <p:cNvPr id="29707" name="Line 21">
            <a:extLst>
              <a:ext uri="{FF2B5EF4-FFF2-40B4-BE49-F238E27FC236}">
                <a16:creationId xmlns:a16="http://schemas.microsoft.com/office/drawing/2014/main" id="{1CDE8644-A3A8-4E21-974D-03F18CDF8F09}"/>
              </a:ext>
            </a:extLst>
          </p:cNvPr>
          <p:cNvSpPr>
            <a:spLocks noChangeShapeType="1"/>
          </p:cNvSpPr>
          <p:nvPr/>
        </p:nvSpPr>
        <p:spPr bwMode="auto">
          <a:xfrm flipV="1">
            <a:off x="3389956" y="5390487"/>
            <a:ext cx="829527" cy="62502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sz="1633"/>
          </a:p>
        </p:txBody>
      </p:sp>
    </p:spTree>
    <p:extLst>
      <p:ext uri="{BB962C8B-B14F-4D97-AF65-F5344CB8AC3E}">
        <p14:creationId xmlns:p14="http://schemas.microsoft.com/office/powerpoint/2010/main" val="67227023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
            <a:extLst>
              <a:ext uri="{FF2B5EF4-FFF2-40B4-BE49-F238E27FC236}">
                <a16:creationId xmlns:a16="http://schemas.microsoft.com/office/drawing/2014/main" id="{46AA09D9-B7EB-47F5-97C7-DF65F731EC8F}"/>
              </a:ext>
            </a:extLst>
          </p:cNvPr>
          <p:cNvSpPr>
            <a:spLocks noGrp="1" noChangeArrowheads="1"/>
          </p:cNvSpPr>
          <p:nvPr>
            <p:ph type="title" idx="4294967295"/>
          </p:nvPr>
        </p:nvSpPr>
        <p:spPr>
          <a:xfrm>
            <a:off x="1980049" y="313954"/>
            <a:ext cx="8229024" cy="1062832"/>
          </a:xfrm>
        </p:spPr>
        <p:txBody>
          <a:bodyPr vert="horz" lIns="91440" tIns="35206" rIns="91440" bIns="45720" rtlCol="0" anchor="ctr">
            <a:normAutofit/>
          </a:bodyPr>
          <a:lstStyle/>
          <a:p>
            <a:pP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US" altLang="en-US"/>
              <a:t>Transmission from the eye.</a:t>
            </a:r>
          </a:p>
        </p:txBody>
      </p:sp>
      <p:sp>
        <p:nvSpPr>
          <p:cNvPr id="31747" name="Rectangle 2">
            <a:extLst>
              <a:ext uri="{FF2B5EF4-FFF2-40B4-BE49-F238E27FC236}">
                <a16:creationId xmlns:a16="http://schemas.microsoft.com/office/drawing/2014/main" id="{3E3AB874-0414-48F5-8A3C-00F48836FAFE}"/>
              </a:ext>
            </a:extLst>
          </p:cNvPr>
          <p:cNvSpPr>
            <a:spLocks noGrp="1" noChangeArrowheads="1"/>
          </p:cNvSpPr>
          <p:nvPr>
            <p:ph type="subTitle" idx="4294967295"/>
          </p:nvPr>
        </p:nvSpPr>
        <p:spPr>
          <a:xfrm>
            <a:off x="1980049" y="1646094"/>
            <a:ext cx="8229024" cy="4444307"/>
          </a:xfrm>
        </p:spPr>
        <p:txBody>
          <a:bodyPr vert="horz" lIns="91440" tIns="19203" rIns="91440" bIns="45720" rtlCol="0" anchor="ctr">
            <a:normAutofit/>
          </a:bodyPr>
          <a:lstStyle/>
          <a:p>
            <a:pPr marL="0" indent="0">
              <a:spcAft>
                <a:spcPct val="0"/>
              </a:spcAft>
              <a:buSzPct val="4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US" altLang="en-US" sz="2177"/>
              <a:t>Light or darkness cause changes in neurotransmitter release</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US" altLang="en-US" sz="2177"/>
              <a:t>in photoreceptors.</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endParaRPr lang="en-US" altLang="en-US" sz="2177"/>
          </a:p>
          <a:p>
            <a:pPr marL="0" indent="0">
              <a:spcAft>
                <a:spcPct val="0"/>
              </a:spcAft>
              <a:buSzPct val="4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US" altLang="en-US" sz="2177"/>
              <a:t>Bipolar cells become either hyperpolarized or depolarized by light. </a:t>
            </a:r>
          </a:p>
          <a:p>
            <a:pPr marL="0" indent="0">
              <a:spcAft>
                <a:spcPct val="0"/>
              </a:spcAft>
              <a:buSzPct val="45000"/>
              <a:buNone/>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endParaRPr lang="en-US" altLang="en-US" sz="2177"/>
          </a:p>
          <a:p>
            <a:pPr marL="0" indent="0">
              <a:spcAft>
                <a:spcPct val="0"/>
              </a:spcAft>
              <a:buSzPct val="4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US" altLang="en-US" sz="2177"/>
              <a:t>Changes in glutamate release by the bipolar cells cause changes in the membrane potential of ganglion cells. </a:t>
            </a:r>
          </a:p>
          <a:p>
            <a:pPr marL="0" indent="0">
              <a:spcAft>
                <a:spcPct val="0"/>
              </a:spcAft>
              <a:buSzPct val="45000"/>
              <a:buNone/>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endParaRPr lang="en-US" altLang="en-US" sz="2177"/>
          </a:p>
          <a:p>
            <a:pPr marL="0" indent="0">
              <a:spcAft>
                <a:spcPct val="0"/>
              </a:spcAft>
              <a:buSzPct val="4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US" altLang="en-US" sz="2177"/>
              <a:t>If the ganglion cell is depolarized to threshold, it produces action potentials that are then conducted to the brain via axons that run in the optic nerve</a:t>
            </a:r>
          </a:p>
        </p:txBody>
      </p:sp>
    </p:spTree>
    <p:extLst>
      <p:ext uri="{BB962C8B-B14F-4D97-AF65-F5344CB8AC3E}">
        <p14:creationId xmlns:p14="http://schemas.microsoft.com/office/powerpoint/2010/main" val="192386975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3">
            <a:extLst>
              <a:ext uri="{FF2B5EF4-FFF2-40B4-BE49-F238E27FC236}">
                <a16:creationId xmlns:a16="http://schemas.microsoft.com/office/drawing/2014/main" id="{4F895EB2-4785-4EFD-A0F0-13411FCC54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9457" y="594783"/>
            <a:ext cx="7327489" cy="5495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TextBox 4">
            <a:extLst>
              <a:ext uri="{FF2B5EF4-FFF2-40B4-BE49-F238E27FC236}">
                <a16:creationId xmlns:a16="http://schemas.microsoft.com/office/drawing/2014/main" id="{182C455D-494B-46E9-A330-AAC4D1044747}"/>
              </a:ext>
            </a:extLst>
          </p:cNvPr>
          <p:cNvSpPr txBox="1">
            <a:spLocks noChangeArrowheads="1"/>
          </p:cNvSpPr>
          <p:nvPr/>
        </p:nvSpPr>
        <p:spPr bwMode="auto">
          <a:xfrm>
            <a:off x="1523521" y="6401473"/>
            <a:ext cx="7839326" cy="326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a:lnSpc>
                <a:spcPct val="93000"/>
              </a:lnSpc>
              <a:buClr>
                <a:srgbClr val="000000"/>
              </a:buClr>
              <a:buSzPct val="100000"/>
              <a:buFont typeface="Times New Roman" panose="02020603050405020304" pitchFamily="18" charset="0"/>
              <a:buNone/>
            </a:pPr>
            <a:r>
              <a:rPr lang="en-GB" altLang="en-US" sz="1633"/>
              <a:t>http://www.cns.nyu.edu/~david/courses/perception/lecturenotes/ganglion/ganglion.html</a:t>
            </a:r>
          </a:p>
        </p:txBody>
      </p:sp>
    </p:spTree>
    <p:extLst>
      <p:ext uri="{BB962C8B-B14F-4D97-AF65-F5344CB8AC3E}">
        <p14:creationId xmlns:p14="http://schemas.microsoft.com/office/powerpoint/2010/main" val="39994609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
            <a:extLst>
              <a:ext uri="{FF2B5EF4-FFF2-40B4-BE49-F238E27FC236}">
                <a16:creationId xmlns:a16="http://schemas.microsoft.com/office/drawing/2014/main" id="{C3806F3B-C4EB-480F-9374-518F8BFA3C58}"/>
              </a:ext>
            </a:extLst>
          </p:cNvPr>
          <p:cNvSpPr>
            <a:spLocks noChangeArrowheads="1"/>
          </p:cNvSpPr>
          <p:nvPr/>
        </p:nvSpPr>
        <p:spPr bwMode="auto">
          <a:xfrm>
            <a:off x="8577381" y="6385631"/>
            <a:ext cx="1509807" cy="225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46" tIns="42456" rIns="81646" bIns="42456">
            <a:spAutoFit/>
          </a:bodyPr>
          <a:lstStyle>
            <a:lvl1pPr>
              <a:lnSpc>
                <a:spcPct val="93000"/>
              </a:lnSpc>
              <a:spcAft>
                <a:spcPts val="1425"/>
              </a:spcAft>
              <a:buClr>
                <a:srgbClr val="000000"/>
              </a:buClr>
              <a:buSzPct val="100000"/>
              <a:buFont typeface="Times New Roman" panose="02020603050405020304" pitchFamily="18" charset="0"/>
              <a:buChar char="•"/>
              <a:tabLst>
                <a:tab pos="723900" algn="l"/>
                <a:tab pos="1447800" algn="l"/>
              </a:tabLst>
              <a:defRPr sz="3200">
                <a:solidFill>
                  <a:srgbClr val="000000"/>
                </a:solidFill>
                <a:latin typeface="Arial" panose="020B0604020202020204" pitchFamily="34" charset="0"/>
                <a:ea typeface="SimSun" panose="02010600030101010101" pitchFamily="2" charset="-122"/>
              </a:defRPr>
            </a:lvl1pPr>
            <a:lvl2pPr>
              <a:lnSpc>
                <a:spcPct val="93000"/>
              </a:lnSpc>
              <a:spcAft>
                <a:spcPts val="1138"/>
              </a:spcAft>
              <a:buClr>
                <a:srgbClr val="000000"/>
              </a:buClr>
              <a:buSzPct val="100000"/>
              <a:buFont typeface="Times New Roman" panose="02020603050405020304" pitchFamily="18" charset="0"/>
              <a:buChar char="–"/>
              <a:tabLst>
                <a:tab pos="723900" algn="l"/>
                <a:tab pos="1447800" algn="l"/>
              </a:tabLst>
              <a:defRPr sz="2800">
                <a:solidFill>
                  <a:srgbClr val="000000"/>
                </a:solidFill>
                <a:latin typeface="Arial" panose="020B0604020202020204" pitchFamily="34" charset="0"/>
                <a:ea typeface="SimSun" panose="02010600030101010101" pitchFamily="2" charset="-122"/>
              </a:defRPr>
            </a:lvl2pPr>
            <a:lvl3pPr>
              <a:lnSpc>
                <a:spcPct val="93000"/>
              </a:lnSpc>
              <a:spcAft>
                <a:spcPts val="850"/>
              </a:spcAft>
              <a:buClr>
                <a:srgbClr val="000000"/>
              </a:buClr>
              <a:buSzPct val="100000"/>
              <a:buFont typeface="Times New Roman" panose="02020603050405020304" pitchFamily="18" charset="0"/>
              <a:buChar char="•"/>
              <a:tabLst>
                <a:tab pos="723900" algn="l"/>
                <a:tab pos="1447800" algn="l"/>
              </a:tabLst>
              <a:defRPr sz="2400">
                <a:solidFill>
                  <a:srgbClr val="000000"/>
                </a:solidFill>
                <a:latin typeface="Arial" panose="020B0604020202020204" pitchFamily="34" charset="0"/>
                <a:ea typeface="SimSun" panose="02010600030101010101" pitchFamily="2" charset="-122"/>
              </a:defRPr>
            </a:lvl3pPr>
            <a:lvl4pPr>
              <a:lnSpc>
                <a:spcPct val="93000"/>
              </a:lnSpc>
              <a:spcAft>
                <a:spcPts val="575"/>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4pPr>
            <a:lvl5pPr>
              <a:lnSpc>
                <a:spcPct val="93000"/>
              </a:lnSpc>
              <a:spcAft>
                <a:spcPts val="288"/>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9pPr>
          </a:lstStyle>
          <a:p>
            <a:pPr eaLnBrk="1">
              <a:lnSpc>
                <a:spcPct val="100000"/>
              </a:lnSpc>
              <a:spcAft>
                <a:spcPct val="0"/>
              </a:spcAft>
              <a:buClrTx/>
              <a:buFontTx/>
              <a:buNone/>
            </a:pPr>
            <a:r>
              <a:rPr lang="en-US" altLang="en-US" sz="907">
                <a:solidFill>
                  <a:srgbClr val="FFFFFF"/>
                </a:solidFill>
                <a:latin typeface="EngraversGothic BT Regular" charset="0"/>
              </a:rPr>
              <a:t>© Stephen E. Palmer, 2002</a:t>
            </a:r>
          </a:p>
        </p:txBody>
      </p:sp>
      <p:sp>
        <p:nvSpPr>
          <p:cNvPr id="16386" name="Text Box 2">
            <a:extLst>
              <a:ext uri="{FF2B5EF4-FFF2-40B4-BE49-F238E27FC236}">
                <a16:creationId xmlns:a16="http://schemas.microsoft.com/office/drawing/2014/main" id="{B5E006B0-DCE8-4AC0-AEE7-B5C3BDB323EB}"/>
              </a:ext>
            </a:extLst>
          </p:cNvPr>
          <p:cNvSpPr txBox="1">
            <a:spLocks noChangeArrowheads="1"/>
          </p:cNvSpPr>
          <p:nvPr/>
        </p:nvSpPr>
        <p:spPr bwMode="auto">
          <a:xfrm>
            <a:off x="1542243" y="228985"/>
            <a:ext cx="4657463" cy="588315"/>
          </a:xfrm>
          <a:prstGeom prst="rect">
            <a:avLst/>
          </a:prstGeom>
          <a:noFill/>
          <a:ln w="9525">
            <a:noFill/>
            <a:round/>
            <a:headEnd/>
            <a:tailEnd/>
          </a:ln>
          <a:effectLst/>
        </p:spPr>
        <p:txBody>
          <a:bodyPr wrap="none" lIns="81646" tIns="42456" rIns="81646" bIns="42456">
            <a:spAutoFit/>
          </a:bodyPr>
          <a:lstStyle/>
          <a:p>
            <a:pPr>
              <a:buSzPct val="100000"/>
              <a:tabLst>
                <a:tab pos="656722" algn="l"/>
                <a:tab pos="1313444" algn="l"/>
                <a:tab pos="1970166" algn="l"/>
                <a:tab pos="2626888" algn="l"/>
                <a:tab pos="3283610" algn="l"/>
                <a:tab pos="3940332" algn="l"/>
                <a:tab pos="4597055" algn="l"/>
                <a:tab pos="5253777" algn="l"/>
              </a:tabLst>
              <a:defRPr/>
            </a:pPr>
            <a:r>
              <a:rPr lang="en-US" sz="3266" b="1">
                <a:solidFill>
                  <a:srgbClr val="3399FF"/>
                </a:solidFill>
                <a:effectLst>
                  <a:outerShdw blurRad="38100" dist="38100" dir="2700000" algn="tl">
                    <a:srgbClr val="C0C0C0"/>
                  </a:outerShdw>
                </a:effectLst>
              </a:rPr>
              <a:t>The pathways in the brain</a:t>
            </a:r>
          </a:p>
        </p:txBody>
      </p:sp>
      <p:sp>
        <p:nvSpPr>
          <p:cNvPr id="35844" name="Text Box 3">
            <a:extLst>
              <a:ext uri="{FF2B5EF4-FFF2-40B4-BE49-F238E27FC236}">
                <a16:creationId xmlns:a16="http://schemas.microsoft.com/office/drawing/2014/main" id="{7C741B01-FEF7-4853-97FB-14E1D5303CAF}"/>
              </a:ext>
            </a:extLst>
          </p:cNvPr>
          <p:cNvSpPr txBox="1">
            <a:spLocks noChangeArrowheads="1"/>
          </p:cNvSpPr>
          <p:nvPr/>
        </p:nvSpPr>
        <p:spPr bwMode="auto">
          <a:xfrm>
            <a:off x="1568166" y="1574086"/>
            <a:ext cx="5066870" cy="867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46" tIns="42456" rIns="81646" bIns="42456">
            <a:spAutoFit/>
          </a:bodyPr>
          <a:lstStyle>
            <a:lvl1pPr>
              <a:lnSpc>
                <a:spcPct val="93000"/>
              </a:lnSpc>
              <a:spcAft>
                <a:spcPts val="1425"/>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Lst>
              <a:defRPr sz="3200">
                <a:solidFill>
                  <a:srgbClr val="000000"/>
                </a:solidFill>
                <a:latin typeface="Arial" panose="020B0604020202020204" pitchFamily="34" charset="0"/>
                <a:ea typeface="SimSun" panose="02010600030101010101" pitchFamily="2" charset="-122"/>
              </a:defRPr>
            </a:lvl1pPr>
            <a:lvl2pPr>
              <a:lnSpc>
                <a:spcPct val="93000"/>
              </a:lnSpc>
              <a:spcAft>
                <a:spcPts val="113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Lst>
              <a:defRPr sz="2800">
                <a:solidFill>
                  <a:srgbClr val="000000"/>
                </a:solidFill>
                <a:latin typeface="Arial" panose="020B0604020202020204" pitchFamily="34" charset="0"/>
                <a:ea typeface="SimSun" panose="02010600030101010101" pitchFamily="2" charset="-122"/>
              </a:defRPr>
            </a:lvl2pPr>
            <a:lvl3pPr>
              <a:lnSpc>
                <a:spcPct val="93000"/>
              </a:lnSpc>
              <a:spcAft>
                <a:spcPts val="850"/>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Lst>
              <a:defRPr sz="2400">
                <a:solidFill>
                  <a:srgbClr val="000000"/>
                </a:solidFill>
                <a:latin typeface="Arial" panose="020B0604020202020204" pitchFamily="34" charset="0"/>
                <a:ea typeface="SimSun" panose="02010600030101010101" pitchFamily="2" charset="-122"/>
              </a:defRPr>
            </a:lvl3pPr>
            <a:lvl4pPr>
              <a:lnSpc>
                <a:spcPct val="93000"/>
              </a:lnSpc>
              <a:spcAft>
                <a:spcPts val="575"/>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Lst>
              <a:defRPr sz="2000">
                <a:solidFill>
                  <a:srgbClr val="000000"/>
                </a:solidFill>
                <a:latin typeface="Arial" panose="020B0604020202020204" pitchFamily="34" charset="0"/>
                <a:ea typeface="SimSun" panose="02010600030101010101" pitchFamily="2" charset="-122"/>
              </a:defRPr>
            </a:lvl4pPr>
            <a:lvl5pPr>
              <a:lnSpc>
                <a:spcPct val="93000"/>
              </a:lnSpc>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Lst>
              <a:defRPr sz="2000">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Lst>
              <a:defRPr sz="2000">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Lst>
              <a:defRPr sz="2000">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Lst>
              <a:defRPr sz="2000">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Lst>
              <a:defRPr sz="2000">
                <a:solidFill>
                  <a:srgbClr val="000000"/>
                </a:solidFill>
                <a:latin typeface="Arial" panose="020B0604020202020204" pitchFamily="34" charset="0"/>
                <a:ea typeface="SimSun" panose="02010600030101010101" pitchFamily="2" charset="-122"/>
              </a:defRPr>
            </a:lvl9pPr>
          </a:lstStyle>
          <a:p>
            <a:pPr eaLnBrk="1">
              <a:lnSpc>
                <a:spcPct val="100000"/>
              </a:lnSpc>
              <a:spcAft>
                <a:spcPct val="0"/>
              </a:spcAft>
              <a:buClrTx/>
              <a:buFontTx/>
              <a:buNone/>
            </a:pPr>
            <a:r>
              <a:rPr lang="en-US" altLang="en-US" sz="2540"/>
              <a:t>   Eyes register optical information</a:t>
            </a:r>
          </a:p>
          <a:p>
            <a:pPr eaLnBrk="1">
              <a:lnSpc>
                <a:spcPct val="100000"/>
              </a:lnSpc>
              <a:spcAft>
                <a:spcPct val="0"/>
              </a:spcAft>
              <a:buClrTx/>
              <a:buFontTx/>
              <a:buNone/>
            </a:pPr>
            <a:endParaRPr lang="en-US" altLang="en-US" sz="2540"/>
          </a:p>
        </p:txBody>
      </p:sp>
      <p:pic>
        <p:nvPicPr>
          <p:cNvPr id="35845" name="Picture 4">
            <a:extLst>
              <a:ext uri="{FF2B5EF4-FFF2-40B4-BE49-F238E27FC236}">
                <a16:creationId xmlns:a16="http://schemas.microsoft.com/office/drawing/2014/main" id="{177B17B2-646C-4496-B7FF-6694D6BAAC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4026" y="1414229"/>
            <a:ext cx="3044480" cy="2507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nvGrpSpPr>
          <p:cNvPr id="35846" name="Group 5">
            <a:extLst>
              <a:ext uri="{FF2B5EF4-FFF2-40B4-BE49-F238E27FC236}">
                <a16:creationId xmlns:a16="http://schemas.microsoft.com/office/drawing/2014/main" id="{77D79F5F-963F-496B-B3F3-B0014B2216A4}"/>
              </a:ext>
            </a:extLst>
          </p:cNvPr>
          <p:cNvGrpSpPr>
            <a:grpSpLocks/>
          </p:cNvGrpSpPr>
          <p:nvPr/>
        </p:nvGrpSpPr>
        <p:grpSpPr bwMode="auto">
          <a:xfrm>
            <a:off x="7324449" y="1551044"/>
            <a:ext cx="1589927" cy="1817471"/>
            <a:chOff x="4028" y="1077"/>
            <a:chExt cx="1104" cy="1262"/>
          </a:xfrm>
        </p:grpSpPr>
        <p:sp>
          <p:nvSpPr>
            <p:cNvPr id="35857" name="AutoShape 6">
              <a:extLst>
                <a:ext uri="{FF2B5EF4-FFF2-40B4-BE49-F238E27FC236}">
                  <a16:creationId xmlns:a16="http://schemas.microsoft.com/office/drawing/2014/main" id="{0103E201-5496-467D-809A-E433D82A12FD}"/>
                </a:ext>
              </a:extLst>
            </p:cNvPr>
            <p:cNvSpPr>
              <a:spLocks noChangeArrowheads="1"/>
            </p:cNvSpPr>
            <p:nvPr/>
          </p:nvSpPr>
          <p:spPr bwMode="auto">
            <a:xfrm rot="-1380000">
              <a:off x="4074" y="1274"/>
              <a:ext cx="1059" cy="212"/>
            </a:xfrm>
            <a:prstGeom prst="leftArrow">
              <a:avLst>
                <a:gd name="adj1" fmla="val 50000"/>
                <a:gd name="adj2" fmla="val 124882"/>
              </a:avLst>
            </a:prstGeom>
            <a:solidFill>
              <a:srgbClr val="CC0099"/>
            </a:solidFill>
            <a:ln w="9360">
              <a:solidFill>
                <a:srgbClr val="000000"/>
              </a:solidFill>
              <a:miter lim="800000"/>
              <a:headEnd/>
              <a:tailEnd/>
            </a:ln>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sz="1633"/>
            </a:p>
          </p:txBody>
        </p:sp>
        <p:sp>
          <p:nvSpPr>
            <p:cNvPr id="35858" name="AutoShape 7">
              <a:extLst>
                <a:ext uri="{FF2B5EF4-FFF2-40B4-BE49-F238E27FC236}">
                  <a16:creationId xmlns:a16="http://schemas.microsoft.com/office/drawing/2014/main" id="{9DFE3CA0-940B-493C-AAA9-B23070AD9C84}"/>
                </a:ext>
              </a:extLst>
            </p:cNvPr>
            <p:cNvSpPr>
              <a:spLocks noChangeArrowheads="1"/>
            </p:cNvSpPr>
            <p:nvPr/>
          </p:nvSpPr>
          <p:spPr bwMode="auto">
            <a:xfrm rot="1560000">
              <a:off x="4021" y="1908"/>
              <a:ext cx="1058" cy="212"/>
            </a:xfrm>
            <a:prstGeom prst="leftArrow">
              <a:avLst>
                <a:gd name="adj1" fmla="val 50000"/>
                <a:gd name="adj2" fmla="val 124764"/>
              </a:avLst>
            </a:prstGeom>
            <a:solidFill>
              <a:srgbClr val="CC0099"/>
            </a:solidFill>
            <a:ln w="9360">
              <a:solidFill>
                <a:srgbClr val="000000"/>
              </a:solidFill>
              <a:miter lim="800000"/>
              <a:headEnd/>
              <a:tailEnd/>
            </a:ln>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sz="1633"/>
            </a:p>
          </p:txBody>
        </p:sp>
      </p:grpSp>
      <p:sp>
        <p:nvSpPr>
          <p:cNvPr id="35847" name="AutoShape 8">
            <a:extLst>
              <a:ext uri="{FF2B5EF4-FFF2-40B4-BE49-F238E27FC236}">
                <a16:creationId xmlns:a16="http://schemas.microsoft.com/office/drawing/2014/main" id="{A1A7FD88-8898-4B3B-888D-9008A577D533}"/>
              </a:ext>
            </a:extLst>
          </p:cNvPr>
          <p:cNvSpPr>
            <a:spLocks noChangeArrowheads="1"/>
          </p:cNvSpPr>
          <p:nvPr/>
        </p:nvSpPr>
        <p:spPr bwMode="auto">
          <a:xfrm rot="14340000">
            <a:off x="9181525" y="2482101"/>
            <a:ext cx="380200" cy="761840"/>
          </a:xfrm>
          <a:prstGeom prst="upArrow">
            <a:avLst>
              <a:gd name="adj1" fmla="val 50000"/>
              <a:gd name="adj2" fmla="val 50095"/>
            </a:avLst>
          </a:prstGeom>
          <a:solidFill>
            <a:srgbClr val="00CC99"/>
          </a:solidFill>
          <a:ln w="9360">
            <a:solidFill>
              <a:srgbClr val="000000"/>
            </a:solidFill>
            <a:miter lim="800000"/>
            <a:headEnd/>
            <a:tailEnd/>
          </a:ln>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sz="1633"/>
          </a:p>
        </p:txBody>
      </p:sp>
      <p:sp>
        <p:nvSpPr>
          <p:cNvPr id="35848" name="Text Box 9">
            <a:extLst>
              <a:ext uri="{FF2B5EF4-FFF2-40B4-BE49-F238E27FC236}">
                <a16:creationId xmlns:a16="http://schemas.microsoft.com/office/drawing/2014/main" id="{BB90E72E-FAB9-47FF-A503-B49D2E279BC0}"/>
              </a:ext>
            </a:extLst>
          </p:cNvPr>
          <p:cNvSpPr txBox="1">
            <a:spLocks noChangeArrowheads="1"/>
          </p:cNvSpPr>
          <p:nvPr/>
        </p:nvSpPr>
        <p:spPr bwMode="auto">
          <a:xfrm>
            <a:off x="1477436" y="3477966"/>
            <a:ext cx="4864891" cy="476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46" tIns="42456" rIns="81646" bIns="42456">
            <a:spAutoFit/>
          </a:bodyPr>
          <a:lstStyle>
            <a:lvl1pPr>
              <a:lnSpc>
                <a:spcPct val="93000"/>
              </a:lnSpc>
              <a:spcAft>
                <a:spcPts val="1425"/>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Lst>
              <a:defRPr sz="3200">
                <a:solidFill>
                  <a:srgbClr val="000000"/>
                </a:solidFill>
                <a:latin typeface="Arial" panose="020B0604020202020204" pitchFamily="34" charset="0"/>
                <a:ea typeface="SimSun" panose="02010600030101010101" pitchFamily="2" charset="-122"/>
              </a:defRPr>
            </a:lvl1pPr>
            <a:lvl2pPr>
              <a:lnSpc>
                <a:spcPct val="93000"/>
              </a:lnSpc>
              <a:spcAft>
                <a:spcPts val="113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Lst>
              <a:defRPr sz="2800">
                <a:solidFill>
                  <a:srgbClr val="000000"/>
                </a:solidFill>
                <a:latin typeface="Arial" panose="020B0604020202020204" pitchFamily="34" charset="0"/>
                <a:ea typeface="SimSun" panose="02010600030101010101" pitchFamily="2" charset="-122"/>
              </a:defRPr>
            </a:lvl2pPr>
            <a:lvl3pPr>
              <a:lnSpc>
                <a:spcPct val="93000"/>
              </a:lnSpc>
              <a:spcAft>
                <a:spcPts val="850"/>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Lst>
              <a:defRPr sz="2400">
                <a:solidFill>
                  <a:srgbClr val="000000"/>
                </a:solidFill>
                <a:latin typeface="Arial" panose="020B0604020202020204" pitchFamily="34" charset="0"/>
                <a:ea typeface="SimSun" panose="02010600030101010101" pitchFamily="2" charset="-122"/>
              </a:defRPr>
            </a:lvl3pPr>
            <a:lvl4pPr>
              <a:lnSpc>
                <a:spcPct val="93000"/>
              </a:lnSpc>
              <a:spcAft>
                <a:spcPts val="575"/>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Lst>
              <a:defRPr sz="2000">
                <a:solidFill>
                  <a:srgbClr val="000000"/>
                </a:solidFill>
                <a:latin typeface="Arial" panose="020B0604020202020204" pitchFamily="34" charset="0"/>
                <a:ea typeface="SimSun" panose="02010600030101010101" pitchFamily="2" charset="-122"/>
              </a:defRPr>
            </a:lvl4pPr>
            <a:lvl5pPr>
              <a:lnSpc>
                <a:spcPct val="93000"/>
              </a:lnSpc>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Lst>
              <a:defRPr sz="2000">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Lst>
              <a:defRPr sz="2000">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Lst>
              <a:defRPr sz="2000">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Lst>
              <a:defRPr sz="2000">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Lst>
              <a:defRPr sz="2000">
                <a:solidFill>
                  <a:srgbClr val="000000"/>
                </a:solidFill>
                <a:latin typeface="Arial" panose="020B0604020202020204" pitchFamily="34" charset="0"/>
                <a:ea typeface="SimSun" panose="02010600030101010101" pitchFamily="2" charset="-122"/>
              </a:defRPr>
            </a:lvl9pPr>
          </a:lstStyle>
          <a:p>
            <a:pPr eaLnBrk="1">
              <a:lnSpc>
                <a:spcPct val="100000"/>
              </a:lnSpc>
              <a:spcAft>
                <a:spcPct val="0"/>
              </a:spcAft>
              <a:buClrTx/>
              <a:buFontTx/>
              <a:buNone/>
            </a:pPr>
            <a:r>
              <a:rPr lang="en-US" altLang="en-US" sz="2540"/>
              <a:t>    </a:t>
            </a:r>
            <a:r>
              <a:rPr lang="en-US" altLang="en-US" sz="2177"/>
              <a:t> “What” pathway to temporal cortex</a:t>
            </a:r>
          </a:p>
        </p:txBody>
      </p:sp>
      <p:sp>
        <p:nvSpPr>
          <p:cNvPr id="35849" name="AutoShape 10">
            <a:extLst>
              <a:ext uri="{FF2B5EF4-FFF2-40B4-BE49-F238E27FC236}">
                <a16:creationId xmlns:a16="http://schemas.microsoft.com/office/drawing/2014/main" id="{B6314595-905C-4912-A72F-4C367E6DE53F}"/>
              </a:ext>
            </a:extLst>
          </p:cNvPr>
          <p:cNvSpPr>
            <a:spLocks noChangeArrowheads="1"/>
          </p:cNvSpPr>
          <p:nvPr/>
        </p:nvSpPr>
        <p:spPr bwMode="auto">
          <a:xfrm rot="19020000">
            <a:off x="9294576" y="1758426"/>
            <a:ext cx="380200" cy="761840"/>
          </a:xfrm>
          <a:prstGeom prst="upArrow">
            <a:avLst>
              <a:gd name="adj1" fmla="val 50000"/>
              <a:gd name="adj2" fmla="val 50095"/>
            </a:avLst>
          </a:prstGeom>
          <a:solidFill>
            <a:srgbClr val="00CC99"/>
          </a:solidFill>
          <a:ln w="9360">
            <a:solidFill>
              <a:srgbClr val="000000"/>
            </a:solidFill>
            <a:miter lim="800000"/>
            <a:headEnd/>
            <a:tailEnd/>
          </a:ln>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sz="1633"/>
          </a:p>
        </p:txBody>
      </p:sp>
      <p:sp>
        <p:nvSpPr>
          <p:cNvPr id="35850" name="Text Box 11">
            <a:extLst>
              <a:ext uri="{FF2B5EF4-FFF2-40B4-BE49-F238E27FC236}">
                <a16:creationId xmlns:a16="http://schemas.microsoft.com/office/drawing/2014/main" id="{5D02DF9F-047C-4C38-8797-86C39B005720}"/>
              </a:ext>
            </a:extLst>
          </p:cNvPr>
          <p:cNvSpPr txBox="1">
            <a:spLocks noChangeArrowheads="1"/>
          </p:cNvSpPr>
          <p:nvPr/>
        </p:nvSpPr>
        <p:spPr bwMode="auto">
          <a:xfrm>
            <a:off x="1477435" y="3921533"/>
            <a:ext cx="4879319" cy="476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46" tIns="42456" rIns="81646" bIns="42456">
            <a:spAutoFit/>
          </a:bodyPr>
          <a:lstStyle>
            <a:lvl1pPr>
              <a:lnSpc>
                <a:spcPct val="93000"/>
              </a:lnSpc>
              <a:spcAft>
                <a:spcPts val="1425"/>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Lst>
              <a:defRPr sz="3200">
                <a:solidFill>
                  <a:srgbClr val="000000"/>
                </a:solidFill>
                <a:latin typeface="Arial" panose="020B0604020202020204" pitchFamily="34" charset="0"/>
                <a:ea typeface="SimSun" panose="02010600030101010101" pitchFamily="2" charset="-122"/>
              </a:defRPr>
            </a:lvl1pPr>
            <a:lvl2pPr>
              <a:lnSpc>
                <a:spcPct val="93000"/>
              </a:lnSpc>
              <a:spcAft>
                <a:spcPts val="113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Lst>
              <a:defRPr sz="2800">
                <a:solidFill>
                  <a:srgbClr val="000000"/>
                </a:solidFill>
                <a:latin typeface="Arial" panose="020B0604020202020204" pitchFamily="34" charset="0"/>
                <a:ea typeface="SimSun" panose="02010600030101010101" pitchFamily="2" charset="-122"/>
              </a:defRPr>
            </a:lvl2pPr>
            <a:lvl3pPr>
              <a:lnSpc>
                <a:spcPct val="93000"/>
              </a:lnSpc>
              <a:spcAft>
                <a:spcPts val="850"/>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Lst>
              <a:defRPr sz="2400">
                <a:solidFill>
                  <a:srgbClr val="000000"/>
                </a:solidFill>
                <a:latin typeface="Arial" panose="020B0604020202020204" pitchFamily="34" charset="0"/>
                <a:ea typeface="SimSun" panose="02010600030101010101" pitchFamily="2" charset="-122"/>
              </a:defRPr>
            </a:lvl3pPr>
            <a:lvl4pPr>
              <a:lnSpc>
                <a:spcPct val="93000"/>
              </a:lnSpc>
              <a:spcAft>
                <a:spcPts val="575"/>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Lst>
              <a:defRPr sz="2000">
                <a:solidFill>
                  <a:srgbClr val="000000"/>
                </a:solidFill>
                <a:latin typeface="Arial" panose="020B0604020202020204" pitchFamily="34" charset="0"/>
                <a:ea typeface="SimSun" panose="02010600030101010101" pitchFamily="2" charset="-122"/>
              </a:defRPr>
            </a:lvl4pPr>
            <a:lvl5pPr>
              <a:lnSpc>
                <a:spcPct val="93000"/>
              </a:lnSpc>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Lst>
              <a:defRPr sz="2000">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Lst>
              <a:defRPr sz="2000">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Lst>
              <a:defRPr sz="2000">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Lst>
              <a:defRPr sz="2000">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Lst>
              <a:defRPr sz="2000">
                <a:solidFill>
                  <a:srgbClr val="000000"/>
                </a:solidFill>
                <a:latin typeface="Arial" panose="020B0604020202020204" pitchFamily="34" charset="0"/>
                <a:ea typeface="SimSun" panose="02010600030101010101" pitchFamily="2" charset="-122"/>
              </a:defRPr>
            </a:lvl9pPr>
          </a:lstStyle>
          <a:p>
            <a:pPr eaLnBrk="1">
              <a:lnSpc>
                <a:spcPct val="100000"/>
              </a:lnSpc>
              <a:spcAft>
                <a:spcPct val="0"/>
              </a:spcAft>
              <a:buClrTx/>
              <a:buFontTx/>
              <a:buNone/>
            </a:pPr>
            <a:r>
              <a:rPr lang="en-US" altLang="en-US" sz="2540"/>
              <a:t>     </a:t>
            </a:r>
            <a:r>
              <a:rPr lang="en-US" altLang="en-US" sz="2177"/>
              <a:t>“Where” pathway to parietal cortex</a:t>
            </a:r>
          </a:p>
        </p:txBody>
      </p:sp>
      <p:sp>
        <p:nvSpPr>
          <p:cNvPr id="35851" name="Text Box 12">
            <a:extLst>
              <a:ext uri="{FF2B5EF4-FFF2-40B4-BE49-F238E27FC236}">
                <a16:creationId xmlns:a16="http://schemas.microsoft.com/office/drawing/2014/main" id="{12437367-40D2-46BC-A7D9-4FC780FC99B2}"/>
              </a:ext>
            </a:extLst>
          </p:cNvPr>
          <p:cNvSpPr txBox="1">
            <a:spLocks noChangeArrowheads="1"/>
          </p:cNvSpPr>
          <p:nvPr/>
        </p:nvSpPr>
        <p:spPr bwMode="auto">
          <a:xfrm>
            <a:off x="2001651" y="4379501"/>
            <a:ext cx="4528261" cy="476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46" tIns="42456" rIns="81646" bIns="42456">
            <a:spAutoFit/>
          </a:bodyPr>
          <a:lstStyle>
            <a:lvl1pPr>
              <a:lnSpc>
                <a:spcPct val="93000"/>
              </a:lnSpc>
              <a:spcAft>
                <a:spcPts val="1425"/>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Lst>
              <a:defRPr sz="3200">
                <a:solidFill>
                  <a:srgbClr val="000000"/>
                </a:solidFill>
                <a:latin typeface="Arial" panose="020B0604020202020204" pitchFamily="34" charset="0"/>
                <a:ea typeface="SimSun" panose="02010600030101010101" pitchFamily="2" charset="-122"/>
              </a:defRPr>
            </a:lvl1pPr>
            <a:lvl2pPr>
              <a:lnSpc>
                <a:spcPct val="93000"/>
              </a:lnSpc>
              <a:spcAft>
                <a:spcPts val="113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Lst>
              <a:defRPr sz="2800">
                <a:solidFill>
                  <a:srgbClr val="000000"/>
                </a:solidFill>
                <a:latin typeface="Arial" panose="020B0604020202020204" pitchFamily="34" charset="0"/>
                <a:ea typeface="SimSun" panose="02010600030101010101" pitchFamily="2" charset="-122"/>
              </a:defRPr>
            </a:lvl2pPr>
            <a:lvl3pPr>
              <a:lnSpc>
                <a:spcPct val="93000"/>
              </a:lnSpc>
              <a:spcAft>
                <a:spcPts val="850"/>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Lst>
              <a:defRPr sz="2400">
                <a:solidFill>
                  <a:srgbClr val="000000"/>
                </a:solidFill>
                <a:latin typeface="Arial" panose="020B0604020202020204" pitchFamily="34" charset="0"/>
                <a:ea typeface="SimSun" panose="02010600030101010101" pitchFamily="2" charset="-122"/>
              </a:defRPr>
            </a:lvl3pPr>
            <a:lvl4pPr>
              <a:lnSpc>
                <a:spcPct val="93000"/>
              </a:lnSpc>
              <a:spcAft>
                <a:spcPts val="575"/>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Lst>
              <a:defRPr sz="2000">
                <a:solidFill>
                  <a:srgbClr val="000000"/>
                </a:solidFill>
                <a:latin typeface="Arial" panose="020B0604020202020204" pitchFamily="34" charset="0"/>
                <a:ea typeface="SimSun" panose="02010600030101010101" pitchFamily="2" charset="-122"/>
              </a:defRPr>
            </a:lvl4pPr>
            <a:lvl5pPr>
              <a:lnSpc>
                <a:spcPct val="93000"/>
              </a:lnSpc>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Lst>
              <a:defRPr sz="2000">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Lst>
              <a:defRPr sz="2000">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Lst>
              <a:defRPr sz="2000">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Lst>
              <a:defRPr sz="2000">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Lst>
              <a:defRPr sz="2000">
                <a:solidFill>
                  <a:srgbClr val="000000"/>
                </a:solidFill>
                <a:latin typeface="Arial" panose="020B0604020202020204" pitchFamily="34" charset="0"/>
                <a:ea typeface="SimSun" panose="02010600030101010101" pitchFamily="2" charset="-122"/>
              </a:defRPr>
            </a:lvl9pPr>
          </a:lstStyle>
          <a:p>
            <a:pPr eaLnBrk="1">
              <a:lnSpc>
                <a:spcPct val="100000"/>
              </a:lnSpc>
              <a:spcAft>
                <a:spcPct val="0"/>
              </a:spcAft>
              <a:buClrTx/>
              <a:buFontTx/>
              <a:buNone/>
            </a:pPr>
            <a:r>
              <a:rPr lang="en-US" altLang="en-US" sz="2540"/>
              <a:t>Convergence on frontal cortex</a:t>
            </a:r>
          </a:p>
        </p:txBody>
      </p:sp>
      <p:sp>
        <p:nvSpPr>
          <p:cNvPr id="35852" name="Oval 13">
            <a:extLst>
              <a:ext uri="{FF2B5EF4-FFF2-40B4-BE49-F238E27FC236}">
                <a16:creationId xmlns:a16="http://schemas.microsoft.com/office/drawing/2014/main" id="{870CB422-34BA-4D9B-9F78-8DD1A94CB27C}"/>
              </a:ext>
            </a:extLst>
          </p:cNvPr>
          <p:cNvSpPr>
            <a:spLocks noChangeArrowheads="1"/>
          </p:cNvSpPr>
          <p:nvPr/>
        </p:nvSpPr>
        <p:spPr bwMode="auto">
          <a:xfrm>
            <a:off x="9556684" y="2039255"/>
            <a:ext cx="532856" cy="990824"/>
          </a:xfrm>
          <a:prstGeom prst="ellipse">
            <a:avLst/>
          </a:prstGeom>
          <a:noFill/>
          <a:ln w="38160">
            <a:solidFill>
              <a:srgbClr val="FF9966"/>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sz="1633"/>
          </a:p>
        </p:txBody>
      </p:sp>
      <p:sp>
        <p:nvSpPr>
          <p:cNvPr id="35853" name="Text Box 14">
            <a:extLst>
              <a:ext uri="{FF2B5EF4-FFF2-40B4-BE49-F238E27FC236}">
                <a16:creationId xmlns:a16="http://schemas.microsoft.com/office/drawing/2014/main" id="{8E77F6CE-D74C-4084-B3FA-6A4A47C90642}"/>
              </a:ext>
            </a:extLst>
          </p:cNvPr>
          <p:cNvSpPr txBox="1">
            <a:spLocks noChangeArrowheads="1"/>
          </p:cNvSpPr>
          <p:nvPr/>
        </p:nvSpPr>
        <p:spPr bwMode="auto">
          <a:xfrm>
            <a:off x="1864837" y="2907666"/>
            <a:ext cx="2986813" cy="420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46" tIns="42456" rIns="81646" bIns="42456">
            <a:spAutoFit/>
          </a:bodyPr>
          <a:lstStyle>
            <a:lvl1pPr>
              <a:lnSpc>
                <a:spcPct val="93000"/>
              </a:lnSpc>
              <a:spcAft>
                <a:spcPts val="1425"/>
              </a:spcAft>
              <a:buClr>
                <a:srgbClr val="000000"/>
              </a:buClr>
              <a:buSzPct val="100000"/>
              <a:buFont typeface="Times New Roman" panose="02020603050405020304" pitchFamily="18" charset="0"/>
              <a:buChar char="•"/>
              <a:tabLst>
                <a:tab pos="723900" algn="l"/>
                <a:tab pos="1447800" algn="l"/>
                <a:tab pos="2171700" algn="l"/>
                <a:tab pos="2895600" algn="l"/>
                <a:tab pos="3619500" algn="l"/>
              </a:tabLst>
              <a:defRPr sz="3200">
                <a:solidFill>
                  <a:srgbClr val="000000"/>
                </a:solidFill>
                <a:latin typeface="Arial" panose="020B0604020202020204" pitchFamily="34" charset="0"/>
                <a:ea typeface="SimSun" panose="02010600030101010101" pitchFamily="2" charset="-122"/>
              </a:defRPr>
            </a:lvl1pPr>
            <a:lvl2pPr>
              <a:lnSpc>
                <a:spcPct val="93000"/>
              </a:lnSpc>
              <a:spcAft>
                <a:spcPts val="1138"/>
              </a:spcAft>
              <a:buClr>
                <a:srgbClr val="000000"/>
              </a:buClr>
              <a:buSzPct val="100000"/>
              <a:buFont typeface="Times New Roman" panose="02020603050405020304" pitchFamily="18" charset="0"/>
              <a:buChar char="–"/>
              <a:tabLst>
                <a:tab pos="723900" algn="l"/>
                <a:tab pos="1447800" algn="l"/>
                <a:tab pos="2171700" algn="l"/>
                <a:tab pos="2895600" algn="l"/>
                <a:tab pos="3619500" algn="l"/>
              </a:tabLst>
              <a:defRPr sz="2800">
                <a:solidFill>
                  <a:srgbClr val="000000"/>
                </a:solidFill>
                <a:latin typeface="Arial" panose="020B0604020202020204" pitchFamily="34" charset="0"/>
                <a:ea typeface="SimSun" panose="02010600030101010101" pitchFamily="2" charset="-122"/>
              </a:defRPr>
            </a:lvl2pPr>
            <a:lvl3pPr>
              <a:lnSpc>
                <a:spcPct val="93000"/>
              </a:lnSpc>
              <a:spcAft>
                <a:spcPts val="850"/>
              </a:spcAft>
              <a:buClr>
                <a:srgbClr val="000000"/>
              </a:buClr>
              <a:buSzPct val="100000"/>
              <a:buFont typeface="Times New Roman" panose="02020603050405020304" pitchFamily="18" charset="0"/>
              <a:buChar char="•"/>
              <a:tabLst>
                <a:tab pos="723900" algn="l"/>
                <a:tab pos="1447800" algn="l"/>
                <a:tab pos="2171700" algn="l"/>
                <a:tab pos="2895600" algn="l"/>
                <a:tab pos="3619500" algn="l"/>
              </a:tabLst>
              <a:defRPr sz="2400">
                <a:solidFill>
                  <a:srgbClr val="000000"/>
                </a:solidFill>
                <a:latin typeface="Arial" panose="020B0604020202020204" pitchFamily="34" charset="0"/>
                <a:ea typeface="SimSun" panose="02010600030101010101" pitchFamily="2" charset="-122"/>
              </a:defRPr>
            </a:lvl3pPr>
            <a:lvl4pPr>
              <a:lnSpc>
                <a:spcPct val="93000"/>
              </a:lnSpc>
              <a:spcAft>
                <a:spcPts val="575"/>
              </a:spcAft>
              <a:buClr>
                <a:srgbClr val="000000"/>
              </a:buClr>
              <a:buSzPct val="100000"/>
              <a:buFont typeface="Times New Roman" panose="02020603050405020304" pitchFamily="18" charset="0"/>
              <a:buChar char="–"/>
              <a:tabLst>
                <a:tab pos="723900" algn="l"/>
                <a:tab pos="1447800" algn="l"/>
                <a:tab pos="2171700" algn="l"/>
                <a:tab pos="2895600" algn="l"/>
                <a:tab pos="3619500" algn="l"/>
              </a:tabLst>
              <a:defRPr sz="2000">
                <a:solidFill>
                  <a:srgbClr val="000000"/>
                </a:solidFill>
                <a:latin typeface="Arial" panose="020B0604020202020204" pitchFamily="34" charset="0"/>
                <a:ea typeface="SimSun" panose="02010600030101010101" pitchFamily="2" charset="-122"/>
              </a:defRPr>
            </a:lvl4pPr>
            <a:lvl5pPr>
              <a:lnSpc>
                <a:spcPct val="93000"/>
              </a:lnSpc>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Lst>
              <a:defRPr sz="2000">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Lst>
              <a:defRPr sz="2000">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Lst>
              <a:defRPr sz="2000">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Lst>
              <a:defRPr sz="2000">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Lst>
              <a:defRPr sz="2000">
                <a:solidFill>
                  <a:srgbClr val="000000"/>
                </a:solidFill>
                <a:latin typeface="Arial" panose="020B0604020202020204" pitchFamily="34" charset="0"/>
                <a:ea typeface="SimSun" panose="02010600030101010101" pitchFamily="2" charset="-122"/>
              </a:defRPr>
            </a:lvl9pPr>
          </a:lstStyle>
          <a:p>
            <a:pPr eaLnBrk="1">
              <a:lnSpc>
                <a:spcPct val="100000"/>
              </a:lnSpc>
              <a:spcAft>
                <a:spcPct val="0"/>
              </a:spcAft>
              <a:buClrTx/>
              <a:buFontTx/>
              <a:buNone/>
            </a:pPr>
            <a:r>
              <a:rPr lang="en-US" altLang="en-US" sz="2177"/>
              <a:t>Two pathways from V1</a:t>
            </a:r>
          </a:p>
        </p:txBody>
      </p:sp>
      <p:sp>
        <p:nvSpPr>
          <p:cNvPr id="35854" name="Rectangle 15">
            <a:extLst>
              <a:ext uri="{FF2B5EF4-FFF2-40B4-BE49-F238E27FC236}">
                <a16:creationId xmlns:a16="http://schemas.microsoft.com/office/drawing/2014/main" id="{67C6939E-593F-4F6A-9711-C0FAE274FDE9}"/>
              </a:ext>
            </a:extLst>
          </p:cNvPr>
          <p:cNvSpPr>
            <a:spLocks noChangeArrowheads="1"/>
          </p:cNvSpPr>
          <p:nvPr/>
        </p:nvSpPr>
        <p:spPr bwMode="auto">
          <a:xfrm>
            <a:off x="8619146" y="6611735"/>
            <a:ext cx="1509807" cy="225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46" tIns="42456" rIns="81646" bIns="42456">
            <a:spAutoFit/>
          </a:bodyPr>
          <a:lstStyle>
            <a:lvl1pPr>
              <a:lnSpc>
                <a:spcPct val="93000"/>
              </a:lnSpc>
              <a:spcAft>
                <a:spcPts val="1425"/>
              </a:spcAft>
              <a:buClr>
                <a:srgbClr val="000000"/>
              </a:buClr>
              <a:buSzPct val="100000"/>
              <a:buFont typeface="Times New Roman" panose="02020603050405020304" pitchFamily="18" charset="0"/>
              <a:buChar char="•"/>
              <a:tabLst>
                <a:tab pos="723900" algn="l"/>
                <a:tab pos="1447800" algn="l"/>
              </a:tabLst>
              <a:defRPr sz="3200">
                <a:solidFill>
                  <a:srgbClr val="000000"/>
                </a:solidFill>
                <a:latin typeface="Arial" panose="020B0604020202020204" pitchFamily="34" charset="0"/>
                <a:ea typeface="SimSun" panose="02010600030101010101" pitchFamily="2" charset="-122"/>
              </a:defRPr>
            </a:lvl1pPr>
            <a:lvl2pPr>
              <a:lnSpc>
                <a:spcPct val="93000"/>
              </a:lnSpc>
              <a:spcAft>
                <a:spcPts val="1138"/>
              </a:spcAft>
              <a:buClr>
                <a:srgbClr val="000000"/>
              </a:buClr>
              <a:buSzPct val="100000"/>
              <a:buFont typeface="Times New Roman" panose="02020603050405020304" pitchFamily="18" charset="0"/>
              <a:buChar char="–"/>
              <a:tabLst>
                <a:tab pos="723900" algn="l"/>
                <a:tab pos="1447800" algn="l"/>
              </a:tabLst>
              <a:defRPr sz="2800">
                <a:solidFill>
                  <a:srgbClr val="000000"/>
                </a:solidFill>
                <a:latin typeface="Arial" panose="020B0604020202020204" pitchFamily="34" charset="0"/>
                <a:ea typeface="SimSun" panose="02010600030101010101" pitchFamily="2" charset="-122"/>
              </a:defRPr>
            </a:lvl2pPr>
            <a:lvl3pPr>
              <a:lnSpc>
                <a:spcPct val="93000"/>
              </a:lnSpc>
              <a:spcAft>
                <a:spcPts val="850"/>
              </a:spcAft>
              <a:buClr>
                <a:srgbClr val="000000"/>
              </a:buClr>
              <a:buSzPct val="100000"/>
              <a:buFont typeface="Times New Roman" panose="02020603050405020304" pitchFamily="18" charset="0"/>
              <a:buChar char="•"/>
              <a:tabLst>
                <a:tab pos="723900" algn="l"/>
                <a:tab pos="1447800" algn="l"/>
              </a:tabLst>
              <a:defRPr sz="2400">
                <a:solidFill>
                  <a:srgbClr val="000000"/>
                </a:solidFill>
                <a:latin typeface="Arial" panose="020B0604020202020204" pitchFamily="34" charset="0"/>
                <a:ea typeface="SimSun" panose="02010600030101010101" pitchFamily="2" charset="-122"/>
              </a:defRPr>
            </a:lvl3pPr>
            <a:lvl4pPr>
              <a:lnSpc>
                <a:spcPct val="93000"/>
              </a:lnSpc>
              <a:spcAft>
                <a:spcPts val="575"/>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4pPr>
            <a:lvl5pPr>
              <a:lnSpc>
                <a:spcPct val="93000"/>
              </a:lnSpc>
              <a:spcAft>
                <a:spcPts val="288"/>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9pPr>
          </a:lstStyle>
          <a:p>
            <a:pPr eaLnBrk="1">
              <a:lnSpc>
                <a:spcPct val="100000"/>
              </a:lnSpc>
              <a:spcAft>
                <a:spcPct val="0"/>
              </a:spcAft>
              <a:buClrTx/>
              <a:buFontTx/>
              <a:buNone/>
            </a:pPr>
            <a:r>
              <a:rPr lang="en-US" altLang="en-US" sz="907">
                <a:latin typeface="EngraversGothic BT Regular" charset="0"/>
              </a:rPr>
              <a:t>© Stephen E. Palmer, 2002</a:t>
            </a:r>
          </a:p>
        </p:txBody>
      </p:sp>
      <p:pic>
        <p:nvPicPr>
          <p:cNvPr id="35855" name="Picture 16">
            <a:extLst>
              <a:ext uri="{FF2B5EF4-FFF2-40B4-BE49-F238E27FC236}">
                <a16:creationId xmlns:a16="http://schemas.microsoft.com/office/drawing/2014/main" id="{14B2905A-0BB4-41B7-9C0F-54154F0812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7978" y="4355018"/>
            <a:ext cx="2825577" cy="2281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5856" name="Picture 19" descr="04_LectSlidesfor PDF">
            <a:extLst>
              <a:ext uri="{FF2B5EF4-FFF2-40B4-BE49-F238E27FC236}">
                <a16:creationId xmlns:a16="http://schemas.microsoft.com/office/drawing/2014/main" id="{0730117A-345B-4D8E-9C9C-122600F56D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3715" y="4810105"/>
            <a:ext cx="3110727" cy="1925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938981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
            <a:extLst>
              <a:ext uri="{FF2B5EF4-FFF2-40B4-BE49-F238E27FC236}">
                <a16:creationId xmlns:a16="http://schemas.microsoft.com/office/drawing/2014/main" id="{7B519B8A-F86C-4F86-B7D2-60D151DE1AF2}"/>
              </a:ext>
            </a:extLst>
          </p:cNvPr>
          <p:cNvSpPr>
            <a:spLocks noChangeArrowheads="1"/>
          </p:cNvSpPr>
          <p:nvPr/>
        </p:nvSpPr>
        <p:spPr bwMode="auto">
          <a:xfrm>
            <a:off x="8578821" y="6385631"/>
            <a:ext cx="1509807" cy="225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46" tIns="42456" rIns="81646" bIns="42456">
            <a:spAutoFit/>
          </a:bodyPr>
          <a:lstStyle>
            <a:lvl1pPr>
              <a:lnSpc>
                <a:spcPct val="93000"/>
              </a:lnSpc>
              <a:spcAft>
                <a:spcPts val="1425"/>
              </a:spcAft>
              <a:buClr>
                <a:srgbClr val="000000"/>
              </a:buClr>
              <a:buSzPct val="100000"/>
              <a:buFont typeface="Times New Roman" panose="02020603050405020304" pitchFamily="18" charset="0"/>
              <a:buChar char="•"/>
              <a:tabLst>
                <a:tab pos="723900" algn="l"/>
                <a:tab pos="1447800" algn="l"/>
              </a:tabLst>
              <a:defRPr sz="3200">
                <a:solidFill>
                  <a:srgbClr val="000000"/>
                </a:solidFill>
                <a:latin typeface="Arial" panose="020B0604020202020204" pitchFamily="34" charset="0"/>
                <a:ea typeface="SimSun" panose="02010600030101010101" pitchFamily="2" charset="-122"/>
              </a:defRPr>
            </a:lvl1pPr>
            <a:lvl2pPr>
              <a:lnSpc>
                <a:spcPct val="93000"/>
              </a:lnSpc>
              <a:spcAft>
                <a:spcPts val="1138"/>
              </a:spcAft>
              <a:buClr>
                <a:srgbClr val="000000"/>
              </a:buClr>
              <a:buSzPct val="100000"/>
              <a:buFont typeface="Times New Roman" panose="02020603050405020304" pitchFamily="18" charset="0"/>
              <a:buChar char="–"/>
              <a:tabLst>
                <a:tab pos="723900" algn="l"/>
                <a:tab pos="1447800" algn="l"/>
              </a:tabLst>
              <a:defRPr sz="2800">
                <a:solidFill>
                  <a:srgbClr val="000000"/>
                </a:solidFill>
                <a:latin typeface="Arial" panose="020B0604020202020204" pitchFamily="34" charset="0"/>
                <a:ea typeface="SimSun" panose="02010600030101010101" pitchFamily="2" charset="-122"/>
              </a:defRPr>
            </a:lvl2pPr>
            <a:lvl3pPr>
              <a:lnSpc>
                <a:spcPct val="93000"/>
              </a:lnSpc>
              <a:spcAft>
                <a:spcPts val="850"/>
              </a:spcAft>
              <a:buClr>
                <a:srgbClr val="000000"/>
              </a:buClr>
              <a:buSzPct val="100000"/>
              <a:buFont typeface="Times New Roman" panose="02020603050405020304" pitchFamily="18" charset="0"/>
              <a:buChar char="•"/>
              <a:tabLst>
                <a:tab pos="723900" algn="l"/>
                <a:tab pos="1447800" algn="l"/>
              </a:tabLst>
              <a:defRPr sz="2400">
                <a:solidFill>
                  <a:srgbClr val="000000"/>
                </a:solidFill>
                <a:latin typeface="Arial" panose="020B0604020202020204" pitchFamily="34" charset="0"/>
                <a:ea typeface="SimSun" panose="02010600030101010101" pitchFamily="2" charset="-122"/>
              </a:defRPr>
            </a:lvl3pPr>
            <a:lvl4pPr>
              <a:lnSpc>
                <a:spcPct val="93000"/>
              </a:lnSpc>
              <a:spcAft>
                <a:spcPts val="575"/>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4pPr>
            <a:lvl5pPr>
              <a:lnSpc>
                <a:spcPct val="93000"/>
              </a:lnSpc>
              <a:spcAft>
                <a:spcPts val="288"/>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9pPr>
          </a:lstStyle>
          <a:p>
            <a:pPr eaLnBrk="1">
              <a:lnSpc>
                <a:spcPct val="100000"/>
              </a:lnSpc>
              <a:spcAft>
                <a:spcPct val="0"/>
              </a:spcAft>
              <a:buClrTx/>
              <a:buFontTx/>
              <a:buNone/>
            </a:pPr>
            <a:r>
              <a:rPr lang="en-US" altLang="en-US" sz="907">
                <a:solidFill>
                  <a:srgbClr val="FFFFFF"/>
                </a:solidFill>
                <a:latin typeface="EngraversGothic BT Regular" charset="0"/>
              </a:rPr>
              <a:t>© Stephen E. Palmer, 2002</a:t>
            </a:r>
          </a:p>
        </p:txBody>
      </p:sp>
      <p:sp>
        <p:nvSpPr>
          <p:cNvPr id="17410" name="Text Box 2">
            <a:extLst>
              <a:ext uri="{FF2B5EF4-FFF2-40B4-BE49-F238E27FC236}">
                <a16:creationId xmlns:a16="http://schemas.microsoft.com/office/drawing/2014/main" id="{5F99DA48-D1C6-4577-A6C8-AA236959A217}"/>
              </a:ext>
            </a:extLst>
          </p:cNvPr>
          <p:cNvSpPr txBox="1">
            <a:spLocks noChangeArrowheads="1"/>
          </p:cNvSpPr>
          <p:nvPr/>
        </p:nvSpPr>
        <p:spPr bwMode="auto">
          <a:xfrm>
            <a:off x="2821097" y="2273999"/>
            <a:ext cx="2144788" cy="1970231"/>
          </a:xfrm>
          <a:prstGeom prst="rect">
            <a:avLst/>
          </a:prstGeom>
          <a:noFill/>
          <a:ln w="9525">
            <a:noFill/>
            <a:round/>
            <a:headEnd/>
            <a:tailEnd/>
          </a:ln>
          <a:effectLst/>
        </p:spPr>
        <p:txBody>
          <a:bodyPr wrap="none" lIns="81646" tIns="42456" rIns="81646" bIns="42456">
            <a:spAutoFit/>
          </a:bodyPr>
          <a:lstStyle/>
          <a:p>
            <a:pPr>
              <a:buSzPct val="100000"/>
              <a:tabLst>
                <a:tab pos="656722" algn="l"/>
                <a:tab pos="1313444" algn="l"/>
                <a:tab pos="1970166" algn="l"/>
              </a:tabLst>
              <a:defRPr/>
            </a:pPr>
            <a:r>
              <a:rPr lang="en-US" sz="2449" b="1" u="sng">
                <a:solidFill>
                  <a:srgbClr val="000000"/>
                </a:solidFill>
                <a:effectLst>
                  <a:outerShdw blurRad="38100" dist="38100" dir="2700000" algn="tl">
                    <a:srgbClr val="C0C0C0"/>
                  </a:outerShdw>
                </a:effectLst>
              </a:rPr>
              <a:t>Visual Features</a:t>
            </a:r>
          </a:p>
          <a:p>
            <a:pPr>
              <a:buSzPct val="100000"/>
              <a:tabLst>
                <a:tab pos="656722" algn="l"/>
                <a:tab pos="1313444" algn="l"/>
                <a:tab pos="1970166" algn="l"/>
              </a:tabLst>
              <a:defRPr/>
            </a:pPr>
            <a:r>
              <a:rPr lang="en-US" sz="2449">
                <a:solidFill>
                  <a:srgbClr val="000000"/>
                </a:solidFill>
              </a:rPr>
              <a:t>    Color</a:t>
            </a:r>
          </a:p>
          <a:p>
            <a:pPr>
              <a:buSzPct val="100000"/>
              <a:tabLst>
                <a:tab pos="656722" algn="l"/>
                <a:tab pos="1313444" algn="l"/>
                <a:tab pos="1970166" algn="l"/>
              </a:tabLst>
              <a:defRPr/>
            </a:pPr>
            <a:r>
              <a:rPr lang="en-US" sz="2449">
                <a:solidFill>
                  <a:srgbClr val="000000"/>
                </a:solidFill>
              </a:rPr>
              <a:t>    Shape</a:t>
            </a:r>
          </a:p>
          <a:p>
            <a:pPr>
              <a:buSzPct val="100000"/>
              <a:tabLst>
                <a:tab pos="656722" algn="l"/>
                <a:tab pos="1313444" algn="l"/>
                <a:tab pos="1970166" algn="l"/>
              </a:tabLst>
              <a:defRPr/>
            </a:pPr>
            <a:r>
              <a:rPr lang="en-US" sz="2449">
                <a:solidFill>
                  <a:srgbClr val="000000"/>
                </a:solidFill>
              </a:rPr>
              <a:t>    Depth</a:t>
            </a:r>
          </a:p>
          <a:p>
            <a:pPr>
              <a:buSzPct val="100000"/>
              <a:tabLst>
                <a:tab pos="656722" algn="l"/>
                <a:tab pos="1313444" algn="l"/>
                <a:tab pos="1970166" algn="l"/>
              </a:tabLst>
              <a:defRPr/>
            </a:pPr>
            <a:r>
              <a:rPr lang="en-US" sz="2449">
                <a:solidFill>
                  <a:srgbClr val="000000"/>
                </a:solidFill>
              </a:rPr>
              <a:t>    Motion</a:t>
            </a:r>
          </a:p>
        </p:txBody>
      </p:sp>
      <p:sp>
        <p:nvSpPr>
          <p:cNvPr id="37892" name="Text Box 3">
            <a:extLst>
              <a:ext uri="{FF2B5EF4-FFF2-40B4-BE49-F238E27FC236}">
                <a16:creationId xmlns:a16="http://schemas.microsoft.com/office/drawing/2014/main" id="{413032B5-CA93-45D8-A3EF-DD840CAFC12C}"/>
              </a:ext>
            </a:extLst>
          </p:cNvPr>
          <p:cNvSpPr txBox="1">
            <a:spLocks noChangeArrowheads="1"/>
          </p:cNvSpPr>
          <p:nvPr/>
        </p:nvSpPr>
        <p:spPr bwMode="auto">
          <a:xfrm>
            <a:off x="3560161" y="890014"/>
            <a:ext cx="6248283" cy="532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46" tIns="42456" rIns="81646" bIns="42456">
            <a:spAutoFit/>
          </a:bodyPr>
          <a:lstStyle>
            <a:lvl1pPr>
              <a:lnSpc>
                <a:spcPct val="93000"/>
              </a:lnSpc>
              <a:spcAft>
                <a:spcPts val="1425"/>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Lst>
              <a:defRPr sz="3200">
                <a:solidFill>
                  <a:srgbClr val="000000"/>
                </a:solidFill>
                <a:latin typeface="Arial" panose="020B0604020202020204" pitchFamily="34" charset="0"/>
                <a:ea typeface="SimSun" panose="02010600030101010101" pitchFamily="2" charset="-122"/>
              </a:defRPr>
            </a:lvl1pPr>
            <a:lvl2pPr>
              <a:lnSpc>
                <a:spcPct val="93000"/>
              </a:lnSpc>
              <a:spcAft>
                <a:spcPts val="113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Lst>
              <a:defRPr sz="2800">
                <a:solidFill>
                  <a:srgbClr val="000000"/>
                </a:solidFill>
                <a:latin typeface="Arial" panose="020B0604020202020204" pitchFamily="34" charset="0"/>
                <a:ea typeface="SimSun" panose="02010600030101010101" pitchFamily="2" charset="-122"/>
              </a:defRPr>
            </a:lvl2pPr>
            <a:lvl3pPr>
              <a:lnSpc>
                <a:spcPct val="93000"/>
              </a:lnSpc>
              <a:spcAft>
                <a:spcPts val="850"/>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Lst>
              <a:defRPr sz="2400">
                <a:solidFill>
                  <a:srgbClr val="000000"/>
                </a:solidFill>
                <a:latin typeface="Arial" panose="020B0604020202020204" pitchFamily="34" charset="0"/>
                <a:ea typeface="SimSun" panose="02010600030101010101" pitchFamily="2" charset="-122"/>
              </a:defRPr>
            </a:lvl3pPr>
            <a:lvl4pPr>
              <a:lnSpc>
                <a:spcPct val="93000"/>
              </a:lnSpc>
              <a:spcAft>
                <a:spcPts val="575"/>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SimSun" panose="02010600030101010101" pitchFamily="2" charset="-122"/>
              </a:defRPr>
            </a:lvl4pPr>
            <a:lvl5pPr>
              <a:lnSpc>
                <a:spcPct val="93000"/>
              </a:lnSpc>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SimSun" panose="02010600030101010101" pitchFamily="2" charset="-122"/>
              </a:defRPr>
            </a:lvl9pPr>
          </a:lstStyle>
          <a:p>
            <a:pPr algn="ctr" eaLnBrk="1">
              <a:lnSpc>
                <a:spcPct val="100000"/>
              </a:lnSpc>
              <a:spcAft>
                <a:spcPct val="0"/>
              </a:spcAft>
              <a:buClrTx/>
              <a:buFontTx/>
              <a:buNone/>
            </a:pPr>
            <a:r>
              <a:rPr lang="en-US" altLang="en-US" sz="2903"/>
              <a:t>Feature-based Pathways Hypothesis</a:t>
            </a:r>
          </a:p>
        </p:txBody>
      </p:sp>
      <p:sp>
        <p:nvSpPr>
          <p:cNvPr id="17412" name="Text Box 4">
            <a:extLst>
              <a:ext uri="{FF2B5EF4-FFF2-40B4-BE49-F238E27FC236}">
                <a16:creationId xmlns:a16="http://schemas.microsoft.com/office/drawing/2014/main" id="{903EEC58-DEDB-4377-99E7-B9CE4EEC7AB9}"/>
              </a:ext>
            </a:extLst>
          </p:cNvPr>
          <p:cNvSpPr txBox="1">
            <a:spLocks noChangeArrowheads="1"/>
          </p:cNvSpPr>
          <p:nvPr/>
        </p:nvSpPr>
        <p:spPr bwMode="auto">
          <a:xfrm>
            <a:off x="1558084" y="4604165"/>
            <a:ext cx="4074483" cy="1593333"/>
          </a:xfrm>
          <a:prstGeom prst="rect">
            <a:avLst/>
          </a:prstGeom>
          <a:noFill/>
          <a:ln w="9525">
            <a:noFill/>
            <a:round/>
            <a:headEnd/>
            <a:tailEnd/>
          </a:ln>
          <a:effectLst/>
        </p:spPr>
        <p:txBody>
          <a:bodyPr wrap="none" lIns="81646" tIns="42456" rIns="81646" bIns="42456">
            <a:spAutoFit/>
          </a:bodyPr>
          <a:lstStyle/>
          <a:p>
            <a:pPr>
              <a:buSzPct val="100000"/>
              <a:tabLst>
                <a:tab pos="656722" algn="l"/>
                <a:tab pos="1313444" algn="l"/>
                <a:tab pos="1970166" algn="l"/>
                <a:tab pos="2626888" algn="l"/>
                <a:tab pos="3283610" algn="l"/>
                <a:tab pos="3940332" algn="l"/>
              </a:tabLst>
              <a:defRPr/>
            </a:pPr>
            <a:r>
              <a:rPr lang="en-US" sz="2449" b="1" u="sng">
                <a:solidFill>
                  <a:srgbClr val="000000"/>
                </a:solidFill>
                <a:effectLst>
                  <a:outerShdw blurRad="38100" dist="38100" dir="2700000" algn="tl">
                    <a:srgbClr val="C0C0C0"/>
                  </a:outerShdw>
                </a:effectLst>
              </a:rPr>
              <a:t>Featural Pathways</a:t>
            </a:r>
          </a:p>
          <a:p>
            <a:pPr>
              <a:buSzPct val="100000"/>
              <a:tabLst>
                <a:tab pos="656722" algn="l"/>
                <a:tab pos="1313444" algn="l"/>
                <a:tab pos="1970166" algn="l"/>
                <a:tab pos="2626888" algn="l"/>
                <a:tab pos="3283610" algn="l"/>
                <a:tab pos="3940332" algn="l"/>
              </a:tabLst>
              <a:defRPr/>
            </a:pPr>
            <a:r>
              <a:rPr lang="en-US" sz="2449">
                <a:solidFill>
                  <a:srgbClr val="000000"/>
                </a:solidFill>
              </a:rPr>
              <a:t>    Separate neural pathways</a:t>
            </a:r>
          </a:p>
          <a:p>
            <a:pPr>
              <a:buSzPct val="100000"/>
              <a:tabLst>
                <a:tab pos="656722" algn="l"/>
                <a:tab pos="1313444" algn="l"/>
                <a:tab pos="1970166" algn="l"/>
                <a:tab pos="2626888" algn="l"/>
                <a:tab pos="3283610" algn="l"/>
                <a:tab pos="3940332" algn="l"/>
              </a:tabLst>
              <a:defRPr/>
            </a:pPr>
            <a:r>
              <a:rPr lang="en-US" sz="2449">
                <a:solidFill>
                  <a:srgbClr val="000000"/>
                </a:solidFill>
              </a:rPr>
              <a:t>in which different features are </a:t>
            </a:r>
          </a:p>
          <a:p>
            <a:pPr>
              <a:buSzPct val="100000"/>
              <a:tabLst>
                <a:tab pos="656722" algn="l"/>
                <a:tab pos="1313444" algn="l"/>
                <a:tab pos="1970166" algn="l"/>
                <a:tab pos="2626888" algn="l"/>
                <a:tab pos="3283610" algn="l"/>
                <a:tab pos="3940332" algn="l"/>
              </a:tabLst>
              <a:defRPr/>
            </a:pPr>
            <a:r>
              <a:rPr lang="en-US" sz="2449">
                <a:solidFill>
                  <a:srgbClr val="000000"/>
                </a:solidFill>
              </a:rPr>
              <a:t>processed.</a:t>
            </a:r>
          </a:p>
        </p:txBody>
      </p:sp>
      <p:pic>
        <p:nvPicPr>
          <p:cNvPr id="37894" name="Picture 5">
            <a:extLst>
              <a:ext uri="{FF2B5EF4-FFF2-40B4-BE49-F238E27FC236}">
                <a16:creationId xmlns:a16="http://schemas.microsoft.com/office/drawing/2014/main" id="{F7A9B04A-2356-4DAC-A962-5B94B1E8F2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4360" y="2361848"/>
            <a:ext cx="4648808" cy="3853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7895" name="Picture 6">
            <a:extLst>
              <a:ext uri="{FF2B5EF4-FFF2-40B4-BE49-F238E27FC236}">
                <a16:creationId xmlns:a16="http://schemas.microsoft.com/office/drawing/2014/main" id="{CC67C5CA-76A5-4328-B043-1E03F481AD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6277" y="5642513"/>
            <a:ext cx="1523680" cy="517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7896" name="Picture 7">
            <a:extLst>
              <a:ext uri="{FF2B5EF4-FFF2-40B4-BE49-F238E27FC236}">
                <a16:creationId xmlns:a16="http://schemas.microsoft.com/office/drawing/2014/main" id="{3758A7CC-F183-4DE0-9FB8-E9F08E84D9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4917" y="4584002"/>
            <a:ext cx="1525120" cy="1095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7897" name="Picture 8">
            <a:extLst>
              <a:ext uri="{FF2B5EF4-FFF2-40B4-BE49-F238E27FC236}">
                <a16:creationId xmlns:a16="http://schemas.microsoft.com/office/drawing/2014/main" id="{5485ED5C-65F5-4A5B-81D0-00A3A814AC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7840" y="3519730"/>
            <a:ext cx="1371024" cy="105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7898" name="Picture 9">
            <a:extLst>
              <a:ext uri="{FF2B5EF4-FFF2-40B4-BE49-F238E27FC236}">
                <a16:creationId xmlns:a16="http://schemas.microsoft.com/office/drawing/2014/main" id="{C298B263-7883-40AF-BCD2-3F4C067C824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05193" y="3516850"/>
            <a:ext cx="738797" cy="1131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7899" name="Picture 10">
            <a:extLst>
              <a:ext uri="{FF2B5EF4-FFF2-40B4-BE49-F238E27FC236}">
                <a16:creationId xmlns:a16="http://schemas.microsoft.com/office/drawing/2014/main" id="{EEF16645-E749-4F75-9ED3-102866625E1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90689" y="2438178"/>
            <a:ext cx="2134304" cy="1142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7900" name="Picture 11">
            <a:extLst>
              <a:ext uri="{FF2B5EF4-FFF2-40B4-BE49-F238E27FC236}">
                <a16:creationId xmlns:a16="http://schemas.microsoft.com/office/drawing/2014/main" id="{5880C826-3E4B-4D5A-BECF-73E218EE1B2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90696" y="2438177"/>
            <a:ext cx="2540427" cy="1126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7901" name="Rectangle 12">
            <a:extLst>
              <a:ext uri="{FF2B5EF4-FFF2-40B4-BE49-F238E27FC236}">
                <a16:creationId xmlns:a16="http://schemas.microsoft.com/office/drawing/2014/main" id="{CDCCF012-3AB9-4564-93C3-3E715E773E1F}"/>
              </a:ext>
            </a:extLst>
          </p:cNvPr>
          <p:cNvSpPr>
            <a:spLocks noChangeArrowheads="1"/>
          </p:cNvSpPr>
          <p:nvPr/>
        </p:nvSpPr>
        <p:spPr bwMode="auto">
          <a:xfrm>
            <a:off x="8619146" y="6611735"/>
            <a:ext cx="1509807" cy="225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46" tIns="42456" rIns="81646" bIns="42456">
            <a:spAutoFit/>
          </a:bodyPr>
          <a:lstStyle>
            <a:lvl1pPr>
              <a:lnSpc>
                <a:spcPct val="93000"/>
              </a:lnSpc>
              <a:spcAft>
                <a:spcPts val="1425"/>
              </a:spcAft>
              <a:buClr>
                <a:srgbClr val="000000"/>
              </a:buClr>
              <a:buSzPct val="100000"/>
              <a:buFont typeface="Times New Roman" panose="02020603050405020304" pitchFamily="18" charset="0"/>
              <a:buChar char="•"/>
              <a:tabLst>
                <a:tab pos="723900" algn="l"/>
                <a:tab pos="1447800" algn="l"/>
              </a:tabLst>
              <a:defRPr sz="3200">
                <a:solidFill>
                  <a:srgbClr val="000000"/>
                </a:solidFill>
                <a:latin typeface="Arial" panose="020B0604020202020204" pitchFamily="34" charset="0"/>
                <a:ea typeface="SimSun" panose="02010600030101010101" pitchFamily="2" charset="-122"/>
              </a:defRPr>
            </a:lvl1pPr>
            <a:lvl2pPr>
              <a:lnSpc>
                <a:spcPct val="93000"/>
              </a:lnSpc>
              <a:spcAft>
                <a:spcPts val="1138"/>
              </a:spcAft>
              <a:buClr>
                <a:srgbClr val="000000"/>
              </a:buClr>
              <a:buSzPct val="100000"/>
              <a:buFont typeface="Times New Roman" panose="02020603050405020304" pitchFamily="18" charset="0"/>
              <a:buChar char="–"/>
              <a:tabLst>
                <a:tab pos="723900" algn="l"/>
                <a:tab pos="1447800" algn="l"/>
              </a:tabLst>
              <a:defRPr sz="2800">
                <a:solidFill>
                  <a:srgbClr val="000000"/>
                </a:solidFill>
                <a:latin typeface="Arial" panose="020B0604020202020204" pitchFamily="34" charset="0"/>
                <a:ea typeface="SimSun" panose="02010600030101010101" pitchFamily="2" charset="-122"/>
              </a:defRPr>
            </a:lvl2pPr>
            <a:lvl3pPr>
              <a:lnSpc>
                <a:spcPct val="93000"/>
              </a:lnSpc>
              <a:spcAft>
                <a:spcPts val="850"/>
              </a:spcAft>
              <a:buClr>
                <a:srgbClr val="000000"/>
              </a:buClr>
              <a:buSzPct val="100000"/>
              <a:buFont typeface="Times New Roman" panose="02020603050405020304" pitchFamily="18" charset="0"/>
              <a:buChar char="•"/>
              <a:tabLst>
                <a:tab pos="723900" algn="l"/>
                <a:tab pos="1447800" algn="l"/>
              </a:tabLst>
              <a:defRPr sz="2400">
                <a:solidFill>
                  <a:srgbClr val="000000"/>
                </a:solidFill>
                <a:latin typeface="Arial" panose="020B0604020202020204" pitchFamily="34" charset="0"/>
                <a:ea typeface="SimSun" panose="02010600030101010101" pitchFamily="2" charset="-122"/>
              </a:defRPr>
            </a:lvl3pPr>
            <a:lvl4pPr>
              <a:lnSpc>
                <a:spcPct val="93000"/>
              </a:lnSpc>
              <a:spcAft>
                <a:spcPts val="575"/>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4pPr>
            <a:lvl5pPr>
              <a:lnSpc>
                <a:spcPct val="93000"/>
              </a:lnSpc>
              <a:spcAft>
                <a:spcPts val="288"/>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9pPr>
          </a:lstStyle>
          <a:p>
            <a:pPr eaLnBrk="1">
              <a:lnSpc>
                <a:spcPct val="100000"/>
              </a:lnSpc>
              <a:spcAft>
                <a:spcPct val="0"/>
              </a:spcAft>
              <a:buClrTx/>
              <a:buFontTx/>
              <a:buNone/>
            </a:pPr>
            <a:r>
              <a:rPr lang="en-US" altLang="en-US" sz="907">
                <a:latin typeface="EngraversGothic BT Regular" charset="0"/>
              </a:rPr>
              <a:t>© Stephen E. Palmer, 2002</a:t>
            </a:r>
          </a:p>
        </p:txBody>
      </p:sp>
      <p:sp>
        <p:nvSpPr>
          <p:cNvPr id="37902" name="Text Box 13">
            <a:extLst>
              <a:ext uri="{FF2B5EF4-FFF2-40B4-BE49-F238E27FC236}">
                <a16:creationId xmlns:a16="http://schemas.microsoft.com/office/drawing/2014/main" id="{39B47B72-09B0-4BEB-93AF-52520C64CB8D}"/>
              </a:ext>
            </a:extLst>
          </p:cNvPr>
          <p:cNvSpPr txBox="1">
            <a:spLocks noChangeArrowheads="1"/>
          </p:cNvSpPr>
          <p:nvPr/>
        </p:nvSpPr>
        <p:spPr bwMode="auto">
          <a:xfrm>
            <a:off x="7534712" y="1866437"/>
            <a:ext cx="417644" cy="313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46" tIns="55226" rIns="81646" bIns="40823"/>
          <a:lstStyle/>
          <a:p>
            <a:pPr eaLnBrk="1">
              <a:lnSpc>
                <a:spcPct val="93000"/>
              </a:lnSpc>
              <a:buClr>
                <a:srgbClr val="000000"/>
              </a:buClr>
              <a:buSzPct val="100000"/>
              <a:buFont typeface="Times New Roman" panose="02020603050405020304" pitchFamily="18" charset="0"/>
              <a:buNone/>
            </a:pPr>
            <a:r>
              <a:rPr lang="en-US" altLang="en-US" sz="1633">
                <a:solidFill>
                  <a:srgbClr val="000000"/>
                </a:solidFill>
              </a:rPr>
              <a:t>V2</a:t>
            </a:r>
          </a:p>
        </p:txBody>
      </p:sp>
      <p:sp>
        <p:nvSpPr>
          <p:cNvPr id="37903" name="Text Box 14">
            <a:extLst>
              <a:ext uri="{FF2B5EF4-FFF2-40B4-BE49-F238E27FC236}">
                <a16:creationId xmlns:a16="http://schemas.microsoft.com/office/drawing/2014/main" id="{B9E9CE30-2DF8-49E6-B359-FBB501B4690F}"/>
              </a:ext>
            </a:extLst>
          </p:cNvPr>
          <p:cNvSpPr txBox="1">
            <a:spLocks noChangeArrowheads="1"/>
          </p:cNvSpPr>
          <p:nvPr/>
        </p:nvSpPr>
        <p:spPr bwMode="auto">
          <a:xfrm>
            <a:off x="5220389" y="3732873"/>
            <a:ext cx="417644" cy="313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46" tIns="55226" rIns="81646" bIns="40823"/>
          <a:lstStyle/>
          <a:p>
            <a:pPr eaLnBrk="1">
              <a:lnSpc>
                <a:spcPct val="93000"/>
              </a:lnSpc>
              <a:buClr>
                <a:srgbClr val="000000"/>
              </a:buClr>
              <a:buSzPct val="100000"/>
              <a:buFont typeface="Times New Roman" panose="02020603050405020304" pitchFamily="18" charset="0"/>
              <a:buNone/>
            </a:pPr>
            <a:r>
              <a:rPr lang="en-US" altLang="en-US" sz="1633">
                <a:solidFill>
                  <a:srgbClr val="000000"/>
                </a:solidFill>
              </a:rPr>
              <a:t>V1</a:t>
            </a:r>
          </a:p>
        </p:txBody>
      </p:sp>
      <p:sp>
        <p:nvSpPr>
          <p:cNvPr id="37904" name="Text Box 15">
            <a:extLst>
              <a:ext uri="{FF2B5EF4-FFF2-40B4-BE49-F238E27FC236}">
                <a16:creationId xmlns:a16="http://schemas.microsoft.com/office/drawing/2014/main" id="{8F6411BF-F093-4029-88C1-7060E932743C}"/>
              </a:ext>
            </a:extLst>
          </p:cNvPr>
          <p:cNvSpPr txBox="1">
            <a:spLocks noChangeArrowheads="1"/>
          </p:cNvSpPr>
          <p:nvPr/>
        </p:nvSpPr>
        <p:spPr bwMode="auto">
          <a:xfrm>
            <a:off x="6085920" y="4147636"/>
            <a:ext cx="590462" cy="313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46" tIns="55226" rIns="81646" bIns="40823"/>
          <a:lstStyle/>
          <a:p>
            <a:pPr eaLnBrk="1">
              <a:lnSpc>
                <a:spcPct val="93000"/>
              </a:lnSpc>
              <a:buClr>
                <a:srgbClr val="000000"/>
              </a:buClr>
              <a:buSzPct val="100000"/>
              <a:buFont typeface="Times New Roman" panose="02020603050405020304" pitchFamily="18" charset="0"/>
              <a:buNone/>
            </a:pPr>
            <a:r>
              <a:rPr lang="en-US" altLang="en-US" sz="1633">
                <a:solidFill>
                  <a:srgbClr val="000000"/>
                </a:solidFill>
              </a:rPr>
              <a:t>LGN</a:t>
            </a:r>
          </a:p>
        </p:txBody>
      </p:sp>
      <p:sp>
        <p:nvSpPr>
          <p:cNvPr id="37905" name="Text Box 16">
            <a:extLst>
              <a:ext uri="{FF2B5EF4-FFF2-40B4-BE49-F238E27FC236}">
                <a16:creationId xmlns:a16="http://schemas.microsoft.com/office/drawing/2014/main" id="{2757F5A3-87E8-47EF-9456-F7BC381DB237}"/>
              </a:ext>
            </a:extLst>
          </p:cNvPr>
          <p:cNvSpPr txBox="1">
            <a:spLocks noChangeArrowheads="1"/>
          </p:cNvSpPr>
          <p:nvPr/>
        </p:nvSpPr>
        <p:spPr bwMode="auto">
          <a:xfrm>
            <a:off x="5463774" y="6014072"/>
            <a:ext cx="926018" cy="313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46" tIns="55226" rIns="81646" bIns="40823"/>
          <a:lstStyle>
            <a:lvl1pPr>
              <a:lnSpc>
                <a:spcPct val="93000"/>
              </a:lnSpc>
              <a:spcAft>
                <a:spcPts val="1425"/>
              </a:spcAft>
              <a:buClr>
                <a:srgbClr val="000000"/>
              </a:buClr>
              <a:buSzPct val="100000"/>
              <a:buFont typeface="Times New Roman" panose="02020603050405020304" pitchFamily="18" charset="0"/>
              <a:buChar char="•"/>
              <a:tabLst>
                <a:tab pos="723900" algn="l"/>
              </a:tabLst>
              <a:defRPr sz="3200">
                <a:solidFill>
                  <a:srgbClr val="000000"/>
                </a:solidFill>
                <a:latin typeface="Arial" panose="020B0604020202020204" pitchFamily="34" charset="0"/>
                <a:ea typeface="SimSun" panose="02010600030101010101" pitchFamily="2" charset="-122"/>
              </a:defRPr>
            </a:lvl1pPr>
            <a:lvl2pPr>
              <a:lnSpc>
                <a:spcPct val="93000"/>
              </a:lnSpc>
              <a:spcAft>
                <a:spcPts val="1138"/>
              </a:spcAft>
              <a:buClr>
                <a:srgbClr val="000000"/>
              </a:buClr>
              <a:buSzPct val="100000"/>
              <a:buFont typeface="Times New Roman" panose="02020603050405020304" pitchFamily="18" charset="0"/>
              <a:buChar char="–"/>
              <a:tabLst>
                <a:tab pos="723900" algn="l"/>
              </a:tabLst>
              <a:defRPr sz="2800">
                <a:solidFill>
                  <a:srgbClr val="000000"/>
                </a:solidFill>
                <a:latin typeface="Arial" panose="020B0604020202020204" pitchFamily="34" charset="0"/>
                <a:ea typeface="SimSun" panose="02010600030101010101" pitchFamily="2" charset="-122"/>
              </a:defRPr>
            </a:lvl2pPr>
            <a:lvl3pPr>
              <a:lnSpc>
                <a:spcPct val="93000"/>
              </a:lnSpc>
              <a:spcAft>
                <a:spcPts val="850"/>
              </a:spcAft>
              <a:buClr>
                <a:srgbClr val="000000"/>
              </a:buClr>
              <a:buSzPct val="100000"/>
              <a:buFont typeface="Times New Roman" panose="02020603050405020304" pitchFamily="18" charset="0"/>
              <a:buChar char="•"/>
              <a:tabLst>
                <a:tab pos="723900" algn="l"/>
              </a:tabLst>
              <a:defRPr sz="2400">
                <a:solidFill>
                  <a:srgbClr val="000000"/>
                </a:solidFill>
                <a:latin typeface="Arial" panose="020B0604020202020204" pitchFamily="34" charset="0"/>
                <a:ea typeface="SimSun" panose="02010600030101010101" pitchFamily="2" charset="-122"/>
              </a:defRPr>
            </a:lvl3pPr>
            <a:lvl4pPr>
              <a:lnSpc>
                <a:spcPct val="93000"/>
              </a:lnSpc>
              <a:spcAft>
                <a:spcPts val="575"/>
              </a:spcAft>
              <a:buClr>
                <a:srgbClr val="000000"/>
              </a:buClr>
              <a:buSzPct val="100000"/>
              <a:buFont typeface="Times New Roman" panose="02020603050405020304" pitchFamily="18" charset="0"/>
              <a:buChar char="–"/>
              <a:tabLst>
                <a:tab pos="723900" algn="l"/>
              </a:tabLst>
              <a:defRPr sz="2000">
                <a:solidFill>
                  <a:srgbClr val="000000"/>
                </a:solidFill>
                <a:latin typeface="Arial" panose="020B0604020202020204" pitchFamily="34" charset="0"/>
                <a:ea typeface="SimSun" panose="02010600030101010101" pitchFamily="2" charset="-122"/>
              </a:defRPr>
            </a:lvl4pPr>
            <a:lvl5pPr>
              <a:lnSpc>
                <a:spcPct val="93000"/>
              </a:lnSpc>
              <a:spcAft>
                <a:spcPts val="288"/>
              </a:spcAft>
              <a:buClr>
                <a:srgbClr val="000000"/>
              </a:buClr>
              <a:buSzPct val="100000"/>
              <a:buFont typeface="Times New Roman" panose="02020603050405020304" pitchFamily="18" charset="0"/>
              <a:buChar char="»"/>
              <a:tabLst>
                <a:tab pos="723900" algn="l"/>
              </a:tabLst>
              <a:defRPr sz="2000">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Lst>
              <a:defRPr sz="2000">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Lst>
              <a:defRPr sz="2000">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Lst>
              <a:defRPr sz="2000">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Lst>
              <a:defRPr sz="2000">
                <a:solidFill>
                  <a:srgbClr val="000000"/>
                </a:solidFill>
                <a:latin typeface="Arial" panose="020B0604020202020204" pitchFamily="34" charset="0"/>
                <a:ea typeface="SimSun" panose="02010600030101010101" pitchFamily="2" charset="-122"/>
              </a:defRPr>
            </a:lvl9pPr>
          </a:lstStyle>
          <a:p>
            <a:pPr eaLnBrk="1">
              <a:spcAft>
                <a:spcPct val="0"/>
              </a:spcAft>
              <a:buFont typeface="Times New Roman" panose="02020603050405020304" pitchFamily="18" charset="0"/>
              <a:buNone/>
            </a:pPr>
            <a:r>
              <a:rPr lang="en-US" altLang="en-US" sz="1633"/>
              <a:t>RETINA</a:t>
            </a:r>
          </a:p>
        </p:txBody>
      </p:sp>
      <p:sp>
        <p:nvSpPr>
          <p:cNvPr id="37906" name="Line 17">
            <a:extLst>
              <a:ext uri="{FF2B5EF4-FFF2-40B4-BE49-F238E27FC236}">
                <a16:creationId xmlns:a16="http://schemas.microsoft.com/office/drawing/2014/main" id="{2357332B-5243-407F-BF75-6DCEFD5C5B29}"/>
              </a:ext>
            </a:extLst>
          </p:cNvPr>
          <p:cNvSpPr>
            <a:spLocks noChangeShapeType="1"/>
          </p:cNvSpPr>
          <p:nvPr/>
        </p:nvSpPr>
        <p:spPr bwMode="auto">
          <a:xfrm flipV="1">
            <a:off x="6293301" y="6012633"/>
            <a:ext cx="829527" cy="2102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sz="1633"/>
          </a:p>
        </p:txBody>
      </p:sp>
      <p:sp>
        <p:nvSpPr>
          <p:cNvPr id="37907" name="Line 18">
            <a:extLst>
              <a:ext uri="{FF2B5EF4-FFF2-40B4-BE49-F238E27FC236}">
                <a16:creationId xmlns:a16="http://schemas.microsoft.com/office/drawing/2014/main" id="{E5DA17DC-716C-464A-A7E5-A811D3CFF199}"/>
              </a:ext>
            </a:extLst>
          </p:cNvPr>
          <p:cNvSpPr>
            <a:spLocks noChangeShapeType="1"/>
          </p:cNvSpPr>
          <p:nvPr/>
        </p:nvSpPr>
        <p:spPr bwMode="auto">
          <a:xfrm>
            <a:off x="6500683" y="4562399"/>
            <a:ext cx="622145" cy="41476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sz="1633"/>
          </a:p>
        </p:txBody>
      </p:sp>
      <p:sp>
        <p:nvSpPr>
          <p:cNvPr id="37908" name="Line 19">
            <a:extLst>
              <a:ext uri="{FF2B5EF4-FFF2-40B4-BE49-F238E27FC236}">
                <a16:creationId xmlns:a16="http://schemas.microsoft.com/office/drawing/2014/main" id="{F9065558-F9DA-4DDD-982C-3B99E0CADF6C}"/>
              </a:ext>
            </a:extLst>
          </p:cNvPr>
          <p:cNvSpPr>
            <a:spLocks noChangeShapeType="1"/>
          </p:cNvSpPr>
          <p:nvPr/>
        </p:nvSpPr>
        <p:spPr bwMode="auto">
          <a:xfrm>
            <a:off x="5671156" y="3940254"/>
            <a:ext cx="829527" cy="144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sz="1633"/>
          </a:p>
        </p:txBody>
      </p:sp>
    </p:spTree>
    <p:extLst>
      <p:ext uri="{BB962C8B-B14F-4D97-AF65-F5344CB8AC3E}">
        <p14:creationId xmlns:p14="http://schemas.microsoft.com/office/powerpoint/2010/main" val="186601667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15DB3F25-2BED-4851-9834-6D531036F566}"/>
              </a:ext>
            </a:extLst>
          </p:cNvPr>
          <p:cNvSpPr>
            <a:spLocks noGrp="1" noChangeArrowheads="1"/>
          </p:cNvSpPr>
          <p:nvPr>
            <p:ph type="title"/>
          </p:nvPr>
        </p:nvSpPr>
        <p:spPr>
          <a:xfrm>
            <a:off x="1879239" y="2461220"/>
            <a:ext cx="8227583" cy="1143480"/>
          </a:xfrm>
        </p:spPr>
        <p:txBody>
          <a:bodyPr/>
          <a:lstStyle/>
          <a:p>
            <a:r>
              <a:rPr lang="en-US" altLang="en-US"/>
              <a:t>The Eye and Light</a:t>
            </a:r>
          </a:p>
        </p:txBody>
      </p:sp>
    </p:spTree>
    <p:extLst>
      <p:ext uri="{BB962C8B-B14F-4D97-AF65-F5344CB8AC3E}">
        <p14:creationId xmlns:p14="http://schemas.microsoft.com/office/powerpoint/2010/main" val="15929830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1">
            <a:extLst>
              <a:ext uri="{FF2B5EF4-FFF2-40B4-BE49-F238E27FC236}">
                <a16:creationId xmlns:a16="http://schemas.microsoft.com/office/drawing/2014/main" id="{CC42A516-9049-4C33-939F-7D3B3495BA0D}"/>
              </a:ext>
            </a:extLst>
          </p:cNvPr>
          <p:cNvSpPr>
            <a:spLocks noChangeArrowheads="1"/>
          </p:cNvSpPr>
          <p:nvPr/>
        </p:nvSpPr>
        <p:spPr bwMode="auto">
          <a:xfrm>
            <a:off x="8578822" y="6385631"/>
            <a:ext cx="1662931" cy="248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9999" tIns="46800" rIns="89999" bIns="46800">
            <a:spAutoFit/>
          </a:bodyPr>
          <a:lstStyle>
            <a:lvl1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1pPr>
            <a:lvl2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2pPr>
            <a:lvl3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3pPr>
            <a:lvl4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4pPr>
            <a:lvl5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9pPr>
          </a:lstStyle>
          <a:p>
            <a:pPr eaLnBrk="1"/>
            <a:r>
              <a:rPr lang="en-US" altLang="en-US" sz="998">
                <a:solidFill>
                  <a:srgbClr val="FFFFFF"/>
                </a:solidFill>
                <a:latin typeface="EngraversGothic BT Regular" charset="0"/>
              </a:rPr>
              <a:t>© Stephen E. Palmer, 2002</a:t>
            </a:r>
          </a:p>
        </p:txBody>
      </p:sp>
      <p:sp>
        <p:nvSpPr>
          <p:cNvPr id="47107" name="Rectangle 2">
            <a:extLst>
              <a:ext uri="{FF2B5EF4-FFF2-40B4-BE49-F238E27FC236}">
                <a16:creationId xmlns:a16="http://schemas.microsoft.com/office/drawing/2014/main" id="{5F823920-00B1-4E3A-96E6-EA6D4230B372}"/>
              </a:ext>
            </a:extLst>
          </p:cNvPr>
          <p:cNvSpPr>
            <a:spLocks noChangeArrowheads="1"/>
          </p:cNvSpPr>
          <p:nvPr/>
        </p:nvSpPr>
        <p:spPr bwMode="auto">
          <a:xfrm>
            <a:off x="2207593" y="182901"/>
            <a:ext cx="5813106" cy="583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9999" tIns="46800" rIns="89999" bIns="46800">
            <a:spAutoFit/>
          </a:bodyPr>
          <a:lstStyle>
            <a:lvl1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1pPr>
            <a:lvl2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2pPr>
            <a:lvl3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3pPr>
            <a:lvl4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4pPr>
            <a:lvl5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9pPr>
          </a:lstStyle>
          <a:p>
            <a:pPr eaLnBrk="1"/>
            <a:r>
              <a:rPr lang="en-US" altLang="en-US" sz="3175">
                <a:solidFill>
                  <a:srgbClr val="000000"/>
                </a:solidFill>
              </a:rPr>
              <a:t>Distribution of Rods and Cones</a:t>
            </a:r>
          </a:p>
        </p:txBody>
      </p:sp>
      <p:pic>
        <p:nvPicPr>
          <p:cNvPr id="47108" name="Picture 3">
            <a:extLst>
              <a:ext uri="{FF2B5EF4-FFF2-40B4-BE49-F238E27FC236}">
                <a16:creationId xmlns:a16="http://schemas.microsoft.com/office/drawing/2014/main" id="{40444DB5-FD1B-4191-9488-83D889E74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513" y="1219809"/>
            <a:ext cx="5296876" cy="4412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7109" name="Text Box 4">
            <a:extLst>
              <a:ext uri="{FF2B5EF4-FFF2-40B4-BE49-F238E27FC236}">
                <a16:creationId xmlns:a16="http://schemas.microsoft.com/office/drawing/2014/main" id="{DBA76FBA-CAAB-4776-B7C7-B398E82B16D4}"/>
              </a:ext>
            </a:extLst>
          </p:cNvPr>
          <p:cNvSpPr txBox="1">
            <a:spLocks noChangeArrowheads="1"/>
          </p:cNvSpPr>
          <p:nvPr/>
        </p:nvSpPr>
        <p:spPr bwMode="auto">
          <a:xfrm>
            <a:off x="2893105" y="6096161"/>
            <a:ext cx="4626306" cy="345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9999" tIns="46800" rIns="89999" bIns="46800">
            <a:spAutoFit/>
          </a:bodyPr>
          <a:lstStyle>
            <a:lvl1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1pPr>
            <a:lvl2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2pPr>
            <a:lvl3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3pPr>
            <a:lvl4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4pPr>
            <a:lvl5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9pPr>
          </a:lstStyle>
          <a:p>
            <a:pPr eaLnBrk="1"/>
            <a:r>
              <a:rPr lang="en-US" altLang="en-US" sz="1633">
                <a:solidFill>
                  <a:srgbClr val="000000"/>
                </a:solidFill>
              </a:rPr>
              <a:t>Night Sky: why are there more stars off-center? </a:t>
            </a:r>
          </a:p>
        </p:txBody>
      </p:sp>
    </p:spTree>
    <p:extLst>
      <p:ext uri="{BB962C8B-B14F-4D97-AF65-F5344CB8AC3E}">
        <p14:creationId xmlns:p14="http://schemas.microsoft.com/office/powerpoint/2010/main" val="301375651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72662-2FE0-488D-A06A-D9F04794B563}"/>
              </a:ext>
            </a:extLst>
          </p:cNvPr>
          <p:cNvSpPr>
            <a:spLocks noGrp="1"/>
          </p:cNvSpPr>
          <p:nvPr>
            <p:ph type="title"/>
          </p:nvPr>
        </p:nvSpPr>
        <p:spPr>
          <a:xfrm>
            <a:off x="278441" y="2618896"/>
            <a:ext cx="10968959" cy="1143480"/>
          </a:xfrm>
        </p:spPr>
        <p:txBody>
          <a:bodyPr/>
          <a:lstStyle/>
          <a:p>
            <a:r>
              <a:rPr lang="en-US" dirty="0"/>
              <a:t>Color Perception</a:t>
            </a:r>
            <a:endParaRPr lang="en-IN" dirty="0"/>
          </a:p>
        </p:txBody>
      </p:sp>
    </p:spTree>
    <p:extLst>
      <p:ext uri="{BB962C8B-B14F-4D97-AF65-F5344CB8AC3E}">
        <p14:creationId xmlns:p14="http://schemas.microsoft.com/office/powerpoint/2010/main" val="36113400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1">
            <a:extLst>
              <a:ext uri="{FF2B5EF4-FFF2-40B4-BE49-F238E27FC236}">
                <a16:creationId xmlns:a16="http://schemas.microsoft.com/office/drawing/2014/main" id="{C4F67508-C69D-4F87-AC2C-6101000DDA15}"/>
              </a:ext>
            </a:extLst>
          </p:cNvPr>
          <p:cNvSpPr txBox="1">
            <a:spLocks noChangeArrowheads="1"/>
          </p:cNvSpPr>
          <p:nvPr/>
        </p:nvSpPr>
        <p:spPr bwMode="auto">
          <a:xfrm>
            <a:off x="2209033" y="76329"/>
            <a:ext cx="7773936" cy="838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438" tIns="45719" rIns="91438" bIns="45719" anchor="ctr"/>
          <a:lstStyle>
            <a:lvl1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1pPr>
            <a:lvl2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2pPr>
            <a:lvl3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3pPr>
            <a:lvl4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4pPr>
            <a:lvl5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9pPr>
          </a:lstStyle>
          <a:p>
            <a:pPr eaLnBrk="1"/>
            <a:r>
              <a:rPr lang="en-US" altLang="en-US" sz="3357">
                <a:solidFill>
                  <a:srgbClr val="000000"/>
                </a:solidFill>
              </a:rPr>
              <a:t>Electromagnetic Spectrum</a:t>
            </a:r>
          </a:p>
        </p:txBody>
      </p:sp>
      <p:pic>
        <p:nvPicPr>
          <p:cNvPr id="49155" name="Picture 2">
            <a:extLst>
              <a:ext uri="{FF2B5EF4-FFF2-40B4-BE49-F238E27FC236}">
                <a16:creationId xmlns:a16="http://schemas.microsoft.com/office/drawing/2014/main" id="{2F169D3E-8DCA-4CE2-AF5A-A816C25DFD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521" y="2057977"/>
            <a:ext cx="9144960" cy="1980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9156" name="Picture 3">
            <a:extLst>
              <a:ext uri="{FF2B5EF4-FFF2-40B4-BE49-F238E27FC236}">
                <a16:creationId xmlns:a16="http://schemas.microsoft.com/office/drawing/2014/main" id="{A9046A21-08AB-4CA8-A416-BBD845C3C0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3521" y="3505328"/>
            <a:ext cx="5868617" cy="236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9157" name="Rectangle 5">
            <a:extLst>
              <a:ext uri="{FF2B5EF4-FFF2-40B4-BE49-F238E27FC236}">
                <a16:creationId xmlns:a16="http://schemas.microsoft.com/office/drawing/2014/main" id="{FEEF1040-62FA-4B5F-BB05-EF1C010031BF}"/>
              </a:ext>
            </a:extLst>
          </p:cNvPr>
          <p:cNvSpPr>
            <a:spLocks noChangeArrowheads="1"/>
          </p:cNvSpPr>
          <p:nvPr/>
        </p:nvSpPr>
        <p:spPr bwMode="auto">
          <a:xfrm>
            <a:off x="2016052" y="5867177"/>
            <a:ext cx="3804542" cy="345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9999" tIns="46800" rIns="89999" bIns="46800">
            <a:spAutoFit/>
          </a:bodyPr>
          <a:lstStyle>
            <a:lvl1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1pPr>
            <a:lvl2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2pPr>
            <a:lvl3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3pPr>
            <a:lvl4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4pPr>
            <a:lvl5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9pPr>
          </a:lstStyle>
          <a:p>
            <a:pPr eaLnBrk="1"/>
            <a:r>
              <a:rPr lang="en-US" altLang="en-US" sz="1633">
                <a:solidFill>
                  <a:srgbClr val="000000"/>
                </a:solidFill>
              </a:rPr>
              <a:t>Human Luminance Sensitivity Function</a:t>
            </a:r>
          </a:p>
        </p:txBody>
      </p:sp>
    </p:spTree>
    <p:extLst>
      <p:ext uri="{BB962C8B-B14F-4D97-AF65-F5344CB8AC3E}">
        <p14:creationId xmlns:p14="http://schemas.microsoft.com/office/powerpoint/2010/main" val="238794068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1">
            <a:extLst>
              <a:ext uri="{FF2B5EF4-FFF2-40B4-BE49-F238E27FC236}">
                <a16:creationId xmlns:a16="http://schemas.microsoft.com/office/drawing/2014/main" id="{48257237-CB31-448C-9ED5-3B80EACA8775}"/>
              </a:ext>
            </a:extLst>
          </p:cNvPr>
          <p:cNvSpPr txBox="1">
            <a:spLocks noChangeArrowheads="1"/>
          </p:cNvSpPr>
          <p:nvPr/>
        </p:nvSpPr>
        <p:spPr bwMode="auto">
          <a:xfrm>
            <a:off x="2209033" y="2285521"/>
            <a:ext cx="7773936" cy="1143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1438" tIns="45719" rIns="91438" bIns="45719" anchor="ctr"/>
          <a:lstStyle/>
          <a:p>
            <a:endParaRPr lang="en-US" altLang="en-US" sz="1633"/>
          </a:p>
        </p:txBody>
      </p:sp>
      <p:sp>
        <p:nvSpPr>
          <p:cNvPr id="51203" name="Text Box 2">
            <a:extLst>
              <a:ext uri="{FF2B5EF4-FFF2-40B4-BE49-F238E27FC236}">
                <a16:creationId xmlns:a16="http://schemas.microsoft.com/office/drawing/2014/main" id="{DC88C45B-0DF5-4B32-B80B-9B3A3FC57BEA}"/>
              </a:ext>
            </a:extLst>
          </p:cNvPr>
          <p:cNvSpPr txBox="1">
            <a:spLocks noChangeArrowheads="1"/>
          </p:cNvSpPr>
          <p:nvPr/>
        </p:nvSpPr>
        <p:spPr bwMode="auto">
          <a:xfrm>
            <a:off x="2895985" y="3885529"/>
            <a:ext cx="6401472" cy="1752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1438" tIns="45719" rIns="91438" bIns="45719" anchor="ctr"/>
          <a:lstStyle/>
          <a:p>
            <a:endParaRPr lang="en-US" altLang="en-US" sz="1633"/>
          </a:p>
        </p:txBody>
      </p:sp>
      <p:sp>
        <p:nvSpPr>
          <p:cNvPr id="51204" name="Rectangle 3">
            <a:extLst>
              <a:ext uri="{FF2B5EF4-FFF2-40B4-BE49-F238E27FC236}">
                <a16:creationId xmlns:a16="http://schemas.microsoft.com/office/drawing/2014/main" id="{B795EA03-D3BE-463A-BA7C-E606D5CDEC34}"/>
              </a:ext>
            </a:extLst>
          </p:cNvPr>
          <p:cNvSpPr>
            <a:spLocks noChangeArrowheads="1"/>
          </p:cNvSpPr>
          <p:nvPr/>
        </p:nvSpPr>
        <p:spPr bwMode="auto">
          <a:xfrm>
            <a:off x="1905161" y="1676337"/>
            <a:ext cx="8458008" cy="4800024"/>
          </a:xfrm>
          <a:prstGeom prst="rect">
            <a:avLst/>
          </a:prstGeom>
          <a:gradFill rotWithShape="0">
            <a:gsLst>
              <a:gs pos="0">
                <a:srgbClr val="287850"/>
              </a:gs>
              <a:gs pos="100000">
                <a:srgbClr val="133825"/>
              </a:gs>
            </a:gsLst>
            <a:lin ang="2700000" scaled="1"/>
          </a:gradFill>
          <a:ln w="9360">
            <a:solidFill>
              <a:srgbClr val="000000"/>
            </a:solidFill>
            <a:miter lim="800000"/>
            <a:headEnd/>
            <a:tailEnd/>
          </a:ln>
          <a:effectLst>
            <a:outerShdw dist="107933" dir="2700000" algn="ctr" rotWithShape="0">
              <a:srgbClr val="808080"/>
            </a:outerShdw>
          </a:effectLst>
        </p:spPr>
        <p:txBody>
          <a:bodyPr wrap="none" lIns="91438" tIns="45719" rIns="91438" bIns="45719" anchor="ctr"/>
          <a:lstStyle/>
          <a:p>
            <a:endParaRPr lang="en-US" altLang="en-US" sz="1633"/>
          </a:p>
        </p:txBody>
      </p:sp>
      <p:sp>
        <p:nvSpPr>
          <p:cNvPr id="51205" name="Text Box 4">
            <a:extLst>
              <a:ext uri="{FF2B5EF4-FFF2-40B4-BE49-F238E27FC236}">
                <a16:creationId xmlns:a16="http://schemas.microsoft.com/office/drawing/2014/main" id="{783E6EAB-9BB9-4249-AD68-3655A63AE089}"/>
              </a:ext>
            </a:extLst>
          </p:cNvPr>
          <p:cNvSpPr txBox="1">
            <a:spLocks noChangeArrowheads="1"/>
          </p:cNvSpPr>
          <p:nvPr/>
        </p:nvSpPr>
        <p:spPr bwMode="auto">
          <a:xfrm>
            <a:off x="3048641" y="1951406"/>
            <a:ext cx="7097110" cy="527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9999" tIns="46800" rIns="89999" bIns="46800">
            <a:spAutoFit/>
          </a:bodyPr>
          <a:lstStyle>
            <a:lvl1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1pPr>
            <a:lvl2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2pPr>
            <a:lvl3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3pPr>
            <a:lvl4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4pPr>
            <a:lvl5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9pPr>
          </a:lstStyle>
          <a:p>
            <a:pPr eaLnBrk="1"/>
            <a:r>
              <a:rPr lang="en-US" altLang="en-US" sz="2812">
                <a:solidFill>
                  <a:srgbClr val="FFFF00"/>
                </a:solidFill>
              </a:rPr>
              <a:t>Why do we see light of these wavelengths?</a:t>
            </a:r>
          </a:p>
        </p:txBody>
      </p:sp>
      <p:sp>
        <p:nvSpPr>
          <p:cNvPr id="51206" name="Rectangle 5">
            <a:extLst>
              <a:ext uri="{FF2B5EF4-FFF2-40B4-BE49-F238E27FC236}">
                <a16:creationId xmlns:a16="http://schemas.microsoft.com/office/drawing/2014/main" id="{F8CA2BF5-3D12-4845-870D-ABC17CB4A061}"/>
              </a:ext>
            </a:extLst>
          </p:cNvPr>
          <p:cNvSpPr>
            <a:spLocks noChangeArrowheads="1"/>
          </p:cNvSpPr>
          <p:nvPr/>
        </p:nvSpPr>
        <p:spPr bwMode="auto">
          <a:xfrm>
            <a:off x="8502493" y="6156647"/>
            <a:ext cx="1662931" cy="248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9999" tIns="46800" rIns="89999" bIns="46800">
            <a:spAutoFit/>
          </a:bodyPr>
          <a:lstStyle>
            <a:lvl1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1pPr>
            <a:lvl2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2pPr>
            <a:lvl3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3pPr>
            <a:lvl4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4pPr>
            <a:lvl5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9pPr>
          </a:lstStyle>
          <a:p>
            <a:pPr eaLnBrk="1"/>
            <a:r>
              <a:rPr lang="en-US" altLang="en-US" sz="998">
                <a:solidFill>
                  <a:srgbClr val="FFFFFF"/>
                </a:solidFill>
                <a:latin typeface="EngraversGothic BT Regular" charset="0"/>
              </a:rPr>
              <a:t>© Stephen E. Palmer, 2002</a:t>
            </a:r>
          </a:p>
        </p:txBody>
      </p:sp>
      <p:pic>
        <p:nvPicPr>
          <p:cNvPr id="51207" name="Picture 6">
            <a:extLst>
              <a:ext uri="{FF2B5EF4-FFF2-40B4-BE49-F238E27FC236}">
                <a16:creationId xmlns:a16="http://schemas.microsoft.com/office/drawing/2014/main" id="{2CA00FF1-C73B-4A7C-BD78-1621913114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481" y="2559150"/>
            <a:ext cx="4415504" cy="3842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9703" name="Text Box 7">
            <a:extLst>
              <a:ext uri="{FF2B5EF4-FFF2-40B4-BE49-F238E27FC236}">
                <a16:creationId xmlns:a16="http://schemas.microsoft.com/office/drawing/2014/main" id="{706ED160-60F0-476A-A5D5-CC8725019D02}"/>
              </a:ext>
            </a:extLst>
          </p:cNvPr>
          <p:cNvSpPr txBox="1">
            <a:spLocks noChangeArrowheads="1"/>
          </p:cNvSpPr>
          <p:nvPr/>
        </p:nvSpPr>
        <p:spPr bwMode="auto">
          <a:xfrm>
            <a:off x="5718739" y="3047361"/>
            <a:ext cx="4545003" cy="960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9999" tIns="46800" rIns="89999" bIns="46800">
            <a:spAutoFit/>
          </a:bodyPr>
          <a:lstStyle>
            <a:lvl1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1pPr>
            <a:lvl2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2pPr>
            <a:lvl3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3pPr>
            <a:lvl4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4pPr>
            <a:lvl5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9pPr>
          </a:lstStyle>
          <a:p>
            <a:pPr algn="ctr" eaLnBrk="1"/>
            <a:r>
              <a:rPr lang="en-US" altLang="en-US" sz="2812">
                <a:solidFill>
                  <a:srgbClr val="FFFF00"/>
                </a:solidFill>
              </a:rPr>
              <a:t>…because that’s where the</a:t>
            </a:r>
          </a:p>
          <a:p>
            <a:pPr algn="ctr" eaLnBrk="1"/>
            <a:r>
              <a:rPr lang="en-US" altLang="en-US" sz="2812">
                <a:solidFill>
                  <a:srgbClr val="FFFF00"/>
                </a:solidFill>
              </a:rPr>
              <a:t>Sun radiates EM energy</a:t>
            </a:r>
          </a:p>
        </p:txBody>
      </p:sp>
      <p:sp>
        <p:nvSpPr>
          <p:cNvPr id="51209" name="Rectangle 8">
            <a:extLst>
              <a:ext uri="{FF2B5EF4-FFF2-40B4-BE49-F238E27FC236}">
                <a16:creationId xmlns:a16="http://schemas.microsoft.com/office/drawing/2014/main" id="{5175E110-470F-47B9-B125-F0318B6D5266}"/>
              </a:ext>
            </a:extLst>
          </p:cNvPr>
          <p:cNvSpPr>
            <a:spLocks noChangeArrowheads="1"/>
          </p:cNvSpPr>
          <p:nvPr/>
        </p:nvSpPr>
        <p:spPr bwMode="auto">
          <a:xfrm>
            <a:off x="2209033" y="76329"/>
            <a:ext cx="7773936" cy="838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9999" tIns="46800" rIns="89999" bIns="46800" anchor="ctr"/>
          <a:lstStyle>
            <a:lvl1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1pPr>
            <a:lvl2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2pPr>
            <a:lvl3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3pPr>
            <a:lvl4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4pPr>
            <a:lvl5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9pPr>
          </a:lstStyle>
          <a:p>
            <a:pPr eaLnBrk="1"/>
            <a:r>
              <a:rPr lang="en-US" altLang="en-US" sz="3357">
                <a:solidFill>
                  <a:srgbClr val="000000"/>
                </a:solidFill>
              </a:rPr>
              <a:t>Visible Light</a:t>
            </a:r>
          </a:p>
        </p:txBody>
      </p:sp>
    </p:spTree>
    <p:extLst>
      <p:ext uri="{BB962C8B-B14F-4D97-AF65-F5344CB8AC3E}">
        <p14:creationId xmlns:p14="http://schemas.microsoft.com/office/powerpoint/2010/main" val="806329181"/>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297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1">
            <a:extLst>
              <a:ext uri="{FF2B5EF4-FFF2-40B4-BE49-F238E27FC236}">
                <a16:creationId xmlns:a16="http://schemas.microsoft.com/office/drawing/2014/main" id="{3F2515EC-DA86-4D8E-BCFB-AC7647D5EE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520" y="0"/>
            <a:ext cx="9182404" cy="689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53251" name="Text Box 2">
            <a:extLst>
              <a:ext uri="{FF2B5EF4-FFF2-40B4-BE49-F238E27FC236}">
                <a16:creationId xmlns:a16="http://schemas.microsoft.com/office/drawing/2014/main" id="{163F02EB-6399-4FD9-9295-8D8118EBA79C}"/>
              </a:ext>
            </a:extLst>
          </p:cNvPr>
          <p:cNvSpPr txBox="1">
            <a:spLocks noChangeArrowheads="1"/>
          </p:cNvSpPr>
          <p:nvPr/>
        </p:nvSpPr>
        <p:spPr bwMode="auto">
          <a:xfrm>
            <a:off x="4253979" y="182901"/>
            <a:ext cx="4163615" cy="583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9999" tIns="46800" rIns="89999" bIns="46800">
            <a:spAutoFit/>
          </a:bodyPr>
          <a:lstStyle>
            <a:lvl1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1pPr>
            <a:lvl2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2pPr>
            <a:lvl3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3pPr>
            <a:lvl4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4pPr>
            <a:lvl5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9pPr>
          </a:lstStyle>
          <a:p>
            <a:pPr algn="ctr" eaLnBrk="1"/>
            <a:r>
              <a:rPr lang="en-US" altLang="en-US" sz="3175" b="1">
                <a:solidFill>
                  <a:srgbClr val="3366FF"/>
                </a:solidFill>
              </a:rPr>
              <a:t>The Physics of Light</a:t>
            </a:r>
          </a:p>
        </p:txBody>
      </p:sp>
      <p:sp>
        <p:nvSpPr>
          <p:cNvPr id="53252" name="Text Box 3">
            <a:extLst>
              <a:ext uri="{FF2B5EF4-FFF2-40B4-BE49-F238E27FC236}">
                <a16:creationId xmlns:a16="http://schemas.microsoft.com/office/drawing/2014/main" id="{A38FAAA0-041D-4FE9-A7EA-EC6F99335859}"/>
              </a:ext>
            </a:extLst>
          </p:cNvPr>
          <p:cNvSpPr txBox="1">
            <a:spLocks noChangeArrowheads="1"/>
          </p:cNvSpPr>
          <p:nvPr/>
        </p:nvSpPr>
        <p:spPr bwMode="auto">
          <a:xfrm>
            <a:off x="2835499" y="1425751"/>
            <a:ext cx="5178316" cy="345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9999" tIns="46800" rIns="89999" bIns="46800">
            <a:spAutoFit/>
          </a:bodyPr>
          <a:lstStyle>
            <a:lvl1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1pPr>
            <a:lvl2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2pPr>
            <a:lvl3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3pPr>
            <a:lvl4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4pPr>
            <a:lvl5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9pPr>
          </a:lstStyle>
          <a:p>
            <a:pPr eaLnBrk="1"/>
            <a:r>
              <a:rPr lang="en-US" altLang="en-US" sz="1633"/>
              <a:t>Some examples of the </a:t>
            </a:r>
            <a:r>
              <a:rPr lang="en-US" altLang="en-US" sz="1633" u="sng"/>
              <a:t>reflectance</a:t>
            </a:r>
            <a:r>
              <a:rPr lang="en-US" altLang="en-US" sz="1633"/>
              <a:t> spectra of </a:t>
            </a:r>
            <a:r>
              <a:rPr lang="en-US" altLang="en-US" sz="1633" u="sng"/>
              <a:t>surfaces</a:t>
            </a:r>
          </a:p>
        </p:txBody>
      </p:sp>
      <p:sp>
        <p:nvSpPr>
          <p:cNvPr id="53253" name="Text Box 4">
            <a:extLst>
              <a:ext uri="{FF2B5EF4-FFF2-40B4-BE49-F238E27FC236}">
                <a16:creationId xmlns:a16="http://schemas.microsoft.com/office/drawing/2014/main" id="{1053AA34-F14F-410B-88E7-FF458725FD42}"/>
              </a:ext>
            </a:extLst>
          </p:cNvPr>
          <p:cNvSpPr txBox="1">
            <a:spLocks noChangeArrowheads="1"/>
          </p:cNvSpPr>
          <p:nvPr/>
        </p:nvSpPr>
        <p:spPr bwMode="auto">
          <a:xfrm>
            <a:off x="5337041" y="6325145"/>
            <a:ext cx="1772191" cy="345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9999" tIns="46800" rIns="89999" bIns="46800">
            <a:spAutoFit/>
          </a:bodyPr>
          <a:lstStyle>
            <a:lvl1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1pPr>
            <a:lvl2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2pPr>
            <a:lvl3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3pPr>
            <a:lvl4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4pPr>
            <a:lvl5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9pPr>
          </a:lstStyle>
          <a:p>
            <a:pPr eaLnBrk="1"/>
            <a:r>
              <a:rPr lang="en-US" altLang="en-US" sz="1633">
                <a:solidFill>
                  <a:srgbClr val="FFFFFF"/>
                </a:solidFill>
              </a:rPr>
              <a:t>Wavelength (nm)</a:t>
            </a:r>
          </a:p>
        </p:txBody>
      </p:sp>
      <p:sp>
        <p:nvSpPr>
          <p:cNvPr id="53254" name="Text Box 5">
            <a:extLst>
              <a:ext uri="{FF2B5EF4-FFF2-40B4-BE49-F238E27FC236}">
                <a16:creationId xmlns:a16="http://schemas.microsoft.com/office/drawing/2014/main" id="{4888EFEE-9952-4E2F-862E-702238F8902B}"/>
              </a:ext>
            </a:extLst>
          </p:cNvPr>
          <p:cNvSpPr txBox="1">
            <a:spLocks noChangeArrowheads="1"/>
          </p:cNvSpPr>
          <p:nvPr/>
        </p:nvSpPr>
        <p:spPr bwMode="auto">
          <a:xfrm rot="16200000">
            <a:off x="1599732" y="4241884"/>
            <a:ext cx="2137419" cy="345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9999" tIns="46800" rIns="89999" bIns="46800">
            <a:spAutoFit/>
          </a:bodyPr>
          <a:lstStyle>
            <a:lvl1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1pPr>
            <a:lvl2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2pPr>
            <a:lvl3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3pPr>
            <a:lvl4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4pPr>
            <a:lvl5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9pPr>
          </a:lstStyle>
          <a:p>
            <a:pPr eaLnBrk="1"/>
            <a:r>
              <a:rPr lang="en-US" altLang="en-US" sz="1633">
                <a:solidFill>
                  <a:srgbClr val="FFFFFF"/>
                </a:solidFill>
              </a:rPr>
              <a:t>% Photons Reflected</a:t>
            </a:r>
          </a:p>
        </p:txBody>
      </p:sp>
      <p:grpSp>
        <p:nvGrpSpPr>
          <p:cNvPr id="53255" name="Group 6">
            <a:extLst>
              <a:ext uri="{FF2B5EF4-FFF2-40B4-BE49-F238E27FC236}">
                <a16:creationId xmlns:a16="http://schemas.microsoft.com/office/drawing/2014/main" id="{51BFC384-FAA9-428E-A6E3-CF40FC831533}"/>
              </a:ext>
            </a:extLst>
          </p:cNvPr>
          <p:cNvGrpSpPr>
            <a:grpSpLocks/>
          </p:cNvGrpSpPr>
          <p:nvPr/>
        </p:nvGrpSpPr>
        <p:grpSpPr bwMode="auto">
          <a:xfrm>
            <a:off x="2816777" y="3264824"/>
            <a:ext cx="1807390" cy="2926573"/>
            <a:chOff x="815" y="2057"/>
            <a:chExt cx="1138" cy="1843"/>
          </a:xfrm>
        </p:grpSpPr>
        <p:pic>
          <p:nvPicPr>
            <p:cNvPr id="53277" name="Picture 7">
              <a:extLst>
                <a:ext uri="{FF2B5EF4-FFF2-40B4-BE49-F238E27FC236}">
                  <a16:creationId xmlns:a16="http://schemas.microsoft.com/office/drawing/2014/main" id="{C94A420B-1E0B-4C55-863F-6078DB1BB6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 y="2057"/>
              <a:ext cx="1033" cy="1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53278" name="Rectangle 8">
              <a:extLst>
                <a:ext uri="{FF2B5EF4-FFF2-40B4-BE49-F238E27FC236}">
                  <a16:creationId xmlns:a16="http://schemas.microsoft.com/office/drawing/2014/main" id="{535F9F92-46D3-48E1-9C60-4E62EBFC7791}"/>
                </a:ext>
              </a:extLst>
            </p:cNvPr>
            <p:cNvSpPr>
              <a:spLocks noChangeArrowheads="1"/>
            </p:cNvSpPr>
            <p:nvPr/>
          </p:nvSpPr>
          <p:spPr bwMode="auto">
            <a:xfrm>
              <a:off x="908" y="2058"/>
              <a:ext cx="1045" cy="1617"/>
            </a:xfrm>
            <a:prstGeom prst="rect">
              <a:avLst/>
            </a:prstGeom>
            <a:noFill/>
            <a:ln w="936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en-US" sz="1633"/>
            </a:p>
          </p:txBody>
        </p:sp>
        <p:sp>
          <p:nvSpPr>
            <p:cNvPr id="53279" name="Text Box 9">
              <a:extLst>
                <a:ext uri="{FF2B5EF4-FFF2-40B4-BE49-F238E27FC236}">
                  <a16:creationId xmlns:a16="http://schemas.microsoft.com/office/drawing/2014/main" id="{C08CC029-5471-44F9-8985-D35F0590F8CF}"/>
                </a:ext>
              </a:extLst>
            </p:cNvPr>
            <p:cNvSpPr txBox="1">
              <a:spLocks noChangeArrowheads="1"/>
            </p:cNvSpPr>
            <p:nvPr/>
          </p:nvSpPr>
          <p:spPr bwMode="auto">
            <a:xfrm>
              <a:off x="1010" y="2160"/>
              <a:ext cx="34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46" tIns="42456" rIns="81646" bIns="42456">
              <a:spAutoFit/>
            </a:bodyPr>
            <a:lstStyle>
              <a:lvl1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1pPr>
              <a:lvl2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2pPr>
              <a:lvl3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3pPr>
              <a:lvl4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4pPr>
              <a:lvl5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9pPr>
            </a:lstStyle>
            <a:p>
              <a:pPr eaLnBrk="1"/>
              <a:r>
                <a:rPr lang="en-US" altLang="en-US" sz="1633">
                  <a:solidFill>
                    <a:srgbClr val="FF0000"/>
                  </a:solidFill>
                </a:rPr>
                <a:t>Red</a:t>
              </a:r>
            </a:p>
          </p:txBody>
        </p:sp>
        <p:sp>
          <p:nvSpPr>
            <p:cNvPr id="53280" name="Text Box 10">
              <a:extLst>
                <a:ext uri="{FF2B5EF4-FFF2-40B4-BE49-F238E27FC236}">
                  <a16:creationId xmlns:a16="http://schemas.microsoft.com/office/drawing/2014/main" id="{FC131BA7-8C41-4CEC-B07D-5EDE60116D0D}"/>
                </a:ext>
              </a:extLst>
            </p:cNvPr>
            <p:cNvSpPr txBox="1">
              <a:spLocks noChangeArrowheads="1"/>
            </p:cNvSpPr>
            <p:nvPr/>
          </p:nvSpPr>
          <p:spPr bwMode="auto">
            <a:xfrm>
              <a:off x="815" y="3688"/>
              <a:ext cx="90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46" tIns="42456" rIns="81646" bIns="42456">
              <a:spAutoFit/>
            </a:bodyPr>
            <a:lstStyle>
              <a:lvl1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1pPr>
              <a:lvl2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2pPr>
              <a:lvl3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3pPr>
              <a:lvl4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4pPr>
              <a:lvl5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9pPr>
            </a:lstStyle>
            <a:p>
              <a:pPr eaLnBrk="1"/>
              <a:r>
                <a:rPr lang="en-US" altLang="en-US" sz="1633">
                  <a:solidFill>
                    <a:srgbClr val="FFFFFF"/>
                  </a:solidFill>
                </a:rPr>
                <a:t>400          700</a:t>
              </a:r>
            </a:p>
          </p:txBody>
        </p:sp>
      </p:grpSp>
      <p:grpSp>
        <p:nvGrpSpPr>
          <p:cNvPr id="53256" name="Group 11">
            <a:extLst>
              <a:ext uri="{FF2B5EF4-FFF2-40B4-BE49-F238E27FC236}">
                <a16:creationId xmlns:a16="http://schemas.microsoft.com/office/drawing/2014/main" id="{4EE8552F-CB8D-4C32-8C57-F5CCBF9596FE}"/>
              </a:ext>
            </a:extLst>
          </p:cNvPr>
          <p:cNvGrpSpPr>
            <a:grpSpLocks/>
          </p:cNvGrpSpPr>
          <p:nvPr/>
        </p:nvGrpSpPr>
        <p:grpSpPr bwMode="auto">
          <a:xfrm>
            <a:off x="4775382" y="3264824"/>
            <a:ext cx="1790108" cy="2926573"/>
            <a:chOff x="2048" y="2057"/>
            <a:chExt cx="1128" cy="1843"/>
          </a:xfrm>
        </p:grpSpPr>
        <p:pic>
          <p:nvPicPr>
            <p:cNvPr id="53273" name="Picture 12">
              <a:extLst>
                <a:ext uri="{FF2B5EF4-FFF2-40B4-BE49-F238E27FC236}">
                  <a16:creationId xmlns:a16="http://schemas.microsoft.com/office/drawing/2014/main" id="{6FE711D5-AB91-4887-8416-82D7B1FDE3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4" y="2057"/>
              <a:ext cx="1042" cy="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53274" name="Rectangle 13">
              <a:extLst>
                <a:ext uri="{FF2B5EF4-FFF2-40B4-BE49-F238E27FC236}">
                  <a16:creationId xmlns:a16="http://schemas.microsoft.com/office/drawing/2014/main" id="{591E2B7A-0293-43DD-841C-74F0D5E72BAC}"/>
                </a:ext>
              </a:extLst>
            </p:cNvPr>
            <p:cNvSpPr>
              <a:spLocks noChangeArrowheads="1"/>
            </p:cNvSpPr>
            <p:nvPr/>
          </p:nvSpPr>
          <p:spPr bwMode="auto">
            <a:xfrm>
              <a:off x="2129" y="2057"/>
              <a:ext cx="1046" cy="1632"/>
            </a:xfrm>
            <a:prstGeom prst="rect">
              <a:avLst/>
            </a:prstGeom>
            <a:noFill/>
            <a:ln w="936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en-US" sz="1633"/>
            </a:p>
          </p:txBody>
        </p:sp>
        <p:sp>
          <p:nvSpPr>
            <p:cNvPr id="53275" name="Text Box 14">
              <a:extLst>
                <a:ext uri="{FF2B5EF4-FFF2-40B4-BE49-F238E27FC236}">
                  <a16:creationId xmlns:a16="http://schemas.microsoft.com/office/drawing/2014/main" id="{25A7BF28-3246-4272-9A77-6F16EE924CEE}"/>
                </a:ext>
              </a:extLst>
            </p:cNvPr>
            <p:cNvSpPr txBox="1">
              <a:spLocks noChangeArrowheads="1"/>
            </p:cNvSpPr>
            <p:nvPr/>
          </p:nvSpPr>
          <p:spPr bwMode="auto">
            <a:xfrm>
              <a:off x="2115" y="2112"/>
              <a:ext cx="4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46" tIns="42456" rIns="81646" bIns="42456">
              <a:spAutoFit/>
            </a:bodyPr>
            <a:lstStyle>
              <a:lvl1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1pPr>
              <a:lvl2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2pPr>
              <a:lvl3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3pPr>
              <a:lvl4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4pPr>
              <a:lvl5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9pPr>
            </a:lstStyle>
            <a:p>
              <a:pPr eaLnBrk="1"/>
              <a:r>
                <a:rPr lang="en-US" altLang="en-US" sz="1633">
                  <a:solidFill>
                    <a:srgbClr val="FFFF00"/>
                  </a:solidFill>
                </a:rPr>
                <a:t>Yellow</a:t>
              </a:r>
            </a:p>
          </p:txBody>
        </p:sp>
        <p:sp>
          <p:nvSpPr>
            <p:cNvPr id="53276" name="Text Box 15">
              <a:extLst>
                <a:ext uri="{FF2B5EF4-FFF2-40B4-BE49-F238E27FC236}">
                  <a16:creationId xmlns:a16="http://schemas.microsoft.com/office/drawing/2014/main" id="{173BA8C2-F2A3-4883-A581-D1FD8D946897}"/>
                </a:ext>
              </a:extLst>
            </p:cNvPr>
            <p:cNvSpPr txBox="1">
              <a:spLocks noChangeArrowheads="1"/>
            </p:cNvSpPr>
            <p:nvPr/>
          </p:nvSpPr>
          <p:spPr bwMode="auto">
            <a:xfrm>
              <a:off x="2048" y="3688"/>
              <a:ext cx="91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46" tIns="42456" rIns="81646" bIns="42456">
              <a:spAutoFit/>
            </a:bodyPr>
            <a:lstStyle>
              <a:lvl1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1pPr>
              <a:lvl2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2pPr>
              <a:lvl3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3pPr>
              <a:lvl4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4pPr>
              <a:lvl5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9pPr>
            </a:lstStyle>
            <a:p>
              <a:pPr eaLnBrk="1"/>
              <a:r>
                <a:rPr lang="en-US" altLang="en-US" sz="1633">
                  <a:solidFill>
                    <a:srgbClr val="FFFFFF"/>
                  </a:solidFill>
                </a:rPr>
                <a:t>400          700</a:t>
              </a:r>
            </a:p>
          </p:txBody>
        </p:sp>
      </p:grpSp>
      <p:grpSp>
        <p:nvGrpSpPr>
          <p:cNvPr id="53257" name="Group 16">
            <a:extLst>
              <a:ext uri="{FF2B5EF4-FFF2-40B4-BE49-F238E27FC236}">
                <a16:creationId xmlns:a16="http://schemas.microsoft.com/office/drawing/2014/main" id="{8587EC0E-C733-41C3-8E8D-9219CDDDA788}"/>
              </a:ext>
            </a:extLst>
          </p:cNvPr>
          <p:cNvGrpSpPr>
            <a:grpSpLocks/>
          </p:cNvGrpSpPr>
          <p:nvPr/>
        </p:nvGrpSpPr>
        <p:grpSpPr bwMode="auto">
          <a:xfrm>
            <a:off x="6731107" y="3264824"/>
            <a:ext cx="1803069" cy="2926573"/>
            <a:chOff x="3280" y="2057"/>
            <a:chExt cx="1136" cy="1843"/>
          </a:xfrm>
        </p:grpSpPr>
        <p:pic>
          <p:nvPicPr>
            <p:cNvPr id="53269" name="Picture 17">
              <a:extLst>
                <a:ext uri="{FF2B5EF4-FFF2-40B4-BE49-F238E27FC236}">
                  <a16:creationId xmlns:a16="http://schemas.microsoft.com/office/drawing/2014/main" id="{F6138D32-A591-4F30-A442-161D391881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6" y="2057"/>
              <a:ext cx="1040" cy="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53270" name="Rectangle 18">
              <a:extLst>
                <a:ext uri="{FF2B5EF4-FFF2-40B4-BE49-F238E27FC236}">
                  <a16:creationId xmlns:a16="http://schemas.microsoft.com/office/drawing/2014/main" id="{212A3F1A-B611-4EF7-B65F-98DFFB5E04EB}"/>
                </a:ext>
              </a:extLst>
            </p:cNvPr>
            <p:cNvSpPr>
              <a:spLocks noChangeArrowheads="1"/>
            </p:cNvSpPr>
            <p:nvPr/>
          </p:nvSpPr>
          <p:spPr bwMode="auto">
            <a:xfrm>
              <a:off x="3365" y="2062"/>
              <a:ext cx="1045" cy="1632"/>
            </a:xfrm>
            <a:prstGeom prst="rect">
              <a:avLst/>
            </a:prstGeom>
            <a:noFill/>
            <a:ln w="936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en-US" sz="1633"/>
            </a:p>
          </p:txBody>
        </p:sp>
        <p:sp>
          <p:nvSpPr>
            <p:cNvPr id="53271" name="Text Box 19">
              <a:extLst>
                <a:ext uri="{FF2B5EF4-FFF2-40B4-BE49-F238E27FC236}">
                  <a16:creationId xmlns:a16="http://schemas.microsoft.com/office/drawing/2014/main" id="{C4A7B196-A1D4-4C2A-85F0-E1A74D415AB9}"/>
                </a:ext>
              </a:extLst>
            </p:cNvPr>
            <p:cNvSpPr txBox="1">
              <a:spLocks noChangeArrowheads="1"/>
            </p:cNvSpPr>
            <p:nvPr/>
          </p:nvSpPr>
          <p:spPr bwMode="auto">
            <a:xfrm>
              <a:off x="3410" y="2112"/>
              <a:ext cx="36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46" tIns="42456" rIns="81646" bIns="42456">
              <a:spAutoFit/>
            </a:bodyPr>
            <a:lstStyle>
              <a:lvl1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1pPr>
              <a:lvl2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2pPr>
              <a:lvl3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3pPr>
              <a:lvl4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4pPr>
              <a:lvl5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9pPr>
            </a:lstStyle>
            <a:p>
              <a:pPr eaLnBrk="1"/>
              <a:r>
                <a:rPr lang="en-US" altLang="en-US" sz="1633">
                  <a:solidFill>
                    <a:srgbClr val="00FFFF"/>
                  </a:solidFill>
                </a:rPr>
                <a:t>Blue</a:t>
              </a:r>
            </a:p>
          </p:txBody>
        </p:sp>
        <p:sp>
          <p:nvSpPr>
            <p:cNvPr id="53272" name="Text Box 20">
              <a:extLst>
                <a:ext uri="{FF2B5EF4-FFF2-40B4-BE49-F238E27FC236}">
                  <a16:creationId xmlns:a16="http://schemas.microsoft.com/office/drawing/2014/main" id="{5F4D7F3A-A015-4516-9201-3160BF717CA3}"/>
                </a:ext>
              </a:extLst>
            </p:cNvPr>
            <p:cNvSpPr txBox="1">
              <a:spLocks noChangeArrowheads="1"/>
            </p:cNvSpPr>
            <p:nvPr/>
          </p:nvSpPr>
          <p:spPr bwMode="auto">
            <a:xfrm>
              <a:off x="3280" y="3688"/>
              <a:ext cx="91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46" tIns="42456" rIns="81646" bIns="42456">
              <a:spAutoFit/>
            </a:bodyPr>
            <a:lstStyle>
              <a:lvl1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1pPr>
              <a:lvl2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2pPr>
              <a:lvl3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3pPr>
              <a:lvl4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4pPr>
              <a:lvl5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9pPr>
            </a:lstStyle>
            <a:p>
              <a:pPr eaLnBrk="1"/>
              <a:r>
                <a:rPr lang="en-US" altLang="en-US" sz="1633">
                  <a:solidFill>
                    <a:srgbClr val="FFFFFF"/>
                  </a:solidFill>
                </a:rPr>
                <a:t>400          700</a:t>
              </a:r>
            </a:p>
          </p:txBody>
        </p:sp>
      </p:grpSp>
      <p:grpSp>
        <p:nvGrpSpPr>
          <p:cNvPr id="53258" name="Group 21">
            <a:extLst>
              <a:ext uri="{FF2B5EF4-FFF2-40B4-BE49-F238E27FC236}">
                <a16:creationId xmlns:a16="http://schemas.microsoft.com/office/drawing/2014/main" id="{E7ACAAB0-51E6-41B0-8E6D-591146EF3E0A}"/>
              </a:ext>
            </a:extLst>
          </p:cNvPr>
          <p:cNvGrpSpPr>
            <a:grpSpLocks/>
          </p:cNvGrpSpPr>
          <p:nvPr/>
        </p:nvGrpSpPr>
        <p:grpSpPr bwMode="auto">
          <a:xfrm>
            <a:off x="8688273" y="3263384"/>
            <a:ext cx="1830432" cy="2928012"/>
            <a:chOff x="4513" y="2056"/>
            <a:chExt cx="1153" cy="1844"/>
          </a:xfrm>
        </p:grpSpPr>
        <p:pic>
          <p:nvPicPr>
            <p:cNvPr id="53265" name="Picture 22">
              <a:extLst>
                <a:ext uri="{FF2B5EF4-FFF2-40B4-BE49-F238E27FC236}">
                  <a16:creationId xmlns:a16="http://schemas.microsoft.com/office/drawing/2014/main" id="{95926E73-0253-4607-9D37-3CD079626F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32" y="2057"/>
              <a:ext cx="1034" cy="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53266" name="Text Box 23">
              <a:extLst>
                <a:ext uri="{FF2B5EF4-FFF2-40B4-BE49-F238E27FC236}">
                  <a16:creationId xmlns:a16="http://schemas.microsoft.com/office/drawing/2014/main" id="{1CBE7F43-8D0D-45BB-B847-EC05FE1C431F}"/>
                </a:ext>
              </a:extLst>
            </p:cNvPr>
            <p:cNvSpPr txBox="1">
              <a:spLocks noChangeArrowheads="1"/>
            </p:cNvSpPr>
            <p:nvPr/>
          </p:nvSpPr>
          <p:spPr bwMode="auto">
            <a:xfrm>
              <a:off x="4658" y="2112"/>
              <a:ext cx="4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46" tIns="42456" rIns="81646" bIns="42456">
              <a:spAutoFit/>
            </a:bodyPr>
            <a:lstStyle>
              <a:lvl1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1pPr>
              <a:lvl2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2pPr>
              <a:lvl3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3pPr>
              <a:lvl4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4pPr>
              <a:lvl5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9pPr>
            </a:lstStyle>
            <a:p>
              <a:pPr eaLnBrk="1"/>
              <a:r>
                <a:rPr lang="en-US" altLang="en-US" sz="1633">
                  <a:solidFill>
                    <a:srgbClr val="9966FF"/>
                  </a:solidFill>
                </a:rPr>
                <a:t>Purple</a:t>
              </a:r>
            </a:p>
          </p:txBody>
        </p:sp>
        <p:sp>
          <p:nvSpPr>
            <p:cNvPr id="53267" name="Text Box 24">
              <a:extLst>
                <a:ext uri="{FF2B5EF4-FFF2-40B4-BE49-F238E27FC236}">
                  <a16:creationId xmlns:a16="http://schemas.microsoft.com/office/drawing/2014/main" id="{6E6FEA7C-F888-401A-A4E3-86131AB342EF}"/>
                </a:ext>
              </a:extLst>
            </p:cNvPr>
            <p:cNvSpPr txBox="1">
              <a:spLocks noChangeArrowheads="1"/>
            </p:cNvSpPr>
            <p:nvPr/>
          </p:nvSpPr>
          <p:spPr bwMode="auto">
            <a:xfrm>
              <a:off x="4513" y="3688"/>
              <a:ext cx="91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46" tIns="42456" rIns="81646" bIns="42456">
              <a:spAutoFit/>
            </a:bodyPr>
            <a:lstStyle>
              <a:lvl1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1pPr>
              <a:lvl2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2pPr>
              <a:lvl3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3pPr>
              <a:lvl4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4pPr>
              <a:lvl5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9pPr>
            </a:lstStyle>
            <a:p>
              <a:pPr eaLnBrk="1"/>
              <a:r>
                <a:rPr lang="en-US" altLang="en-US" sz="1633">
                  <a:solidFill>
                    <a:srgbClr val="FFFFFF"/>
                  </a:solidFill>
                </a:rPr>
                <a:t>400          700</a:t>
              </a:r>
            </a:p>
          </p:txBody>
        </p:sp>
        <p:sp>
          <p:nvSpPr>
            <p:cNvPr id="53268" name="Rectangle 25">
              <a:extLst>
                <a:ext uri="{FF2B5EF4-FFF2-40B4-BE49-F238E27FC236}">
                  <a16:creationId xmlns:a16="http://schemas.microsoft.com/office/drawing/2014/main" id="{10AAA90B-7FD0-439E-9BB0-4CA37DD49142}"/>
                </a:ext>
              </a:extLst>
            </p:cNvPr>
            <p:cNvSpPr>
              <a:spLocks noChangeArrowheads="1"/>
            </p:cNvSpPr>
            <p:nvPr/>
          </p:nvSpPr>
          <p:spPr bwMode="auto">
            <a:xfrm>
              <a:off x="4620" y="2056"/>
              <a:ext cx="1045" cy="1639"/>
            </a:xfrm>
            <a:prstGeom prst="rect">
              <a:avLst/>
            </a:prstGeom>
            <a:noFill/>
            <a:ln w="936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en-US" sz="1633"/>
            </a:p>
          </p:txBody>
        </p:sp>
      </p:grpSp>
      <p:sp>
        <p:nvSpPr>
          <p:cNvPr id="53259" name="Rectangle 26">
            <a:extLst>
              <a:ext uri="{FF2B5EF4-FFF2-40B4-BE49-F238E27FC236}">
                <a16:creationId xmlns:a16="http://schemas.microsoft.com/office/drawing/2014/main" id="{7574F1D1-5A87-4F5C-89C9-3C8B78E10E82}"/>
              </a:ext>
            </a:extLst>
          </p:cNvPr>
          <p:cNvSpPr>
            <a:spLocks noChangeArrowheads="1"/>
          </p:cNvSpPr>
          <p:nvPr/>
        </p:nvSpPr>
        <p:spPr bwMode="auto">
          <a:xfrm>
            <a:off x="8899975" y="6616055"/>
            <a:ext cx="1662931" cy="248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9999" tIns="46800" rIns="89999" bIns="46800">
            <a:spAutoFit/>
          </a:bodyPr>
          <a:lstStyle>
            <a:lvl1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1pPr>
            <a:lvl2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2pPr>
            <a:lvl3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3pPr>
            <a:lvl4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4pPr>
            <a:lvl5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9pPr>
          </a:lstStyle>
          <a:p>
            <a:pPr eaLnBrk="1"/>
            <a:r>
              <a:rPr lang="en-US" altLang="en-US" sz="998">
                <a:solidFill>
                  <a:srgbClr val="FFFFFF"/>
                </a:solidFill>
                <a:latin typeface="EngraversGothic BT Regular" charset="0"/>
              </a:rPr>
              <a:t>© Stephen E. Palmer, 2002</a:t>
            </a:r>
          </a:p>
        </p:txBody>
      </p:sp>
      <p:grpSp>
        <p:nvGrpSpPr>
          <p:cNvPr id="53260" name="Group 27">
            <a:extLst>
              <a:ext uri="{FF2B5EF4-FFF2-40B4-BE49-F238E27FC236}">
                <a16:creationId xmlns:a16="http://schemas.microsoft.com/office/drawing/2014/main" id="{CA910838-3BCA-44BC-A1A1-C09DCD5C3676}"/>
              </a:ext>
            </a:extLst>
          </p:cNvPr>
          <p:cNvGrpSpPr>
            <a:grpSpLocks/>
          </p:cNvGrpSpPr>
          <p:nvPr/>
        </p:nvGrpSpPr>
        <p:grpSpPr bwMode="auto">
          <a:xfrm>
            <a:off x="3199857" y="2020533"/>
            <a:ext cx="7009216" cy="1067152"/>
            <a:chOff x="1056" y="1273"/>
            <a:chExt cx="4415" cy="672"/>
          </a:xfrm>
        </p:grpSpPr>
        <p:pic>
          <p:nvPicPr>
            <p:cNvPr id="53261" name="Picture 28">
              <a:extLst>
                <a:ext uri="{FF2B5EF4-FFF2-40B4-BE49-F238E27FC236}">
                  <a16:creationId xmlns:a16="http://schemas.microsoft.com/office/drawing/2014/main" id="{3095DAB8-0CAC-420F-B0B0-A9197C294EF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6" y="1273"/>
              <a:ext cx="768" cy="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3262" name="Picture 29">
              <a:extLst>
                <a:ext uri="{FF2B5EF4-FFF2-40B4-BE49-F238E27FC236}">
                  <a16:creationId xmlns:a16="http://schemas.microsoft.com/office/drawing/2014/main" id="{9927C179-1052-45C4-A557-1C2C7A78E3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04" y="1287"/>
              <a:ext cx="768" cy="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3263" name="Picture 30">
              <a:extLst>
                <a:ext uri="{FF2B5EF4-FFF2-40B4-BE49-F238E27FC236}">
                  <a16:creationId xmlns:a16="http://schemas.microsoft.com/office/drawing/2014/main" id="{A9456028-373E-42D5-A0A2-AB90A86F167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52" y="1296"/>
              <a:ext cx="720" cy="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3264" name="Picture 31">
              <a:extLst>
                <a:ext uri="{FF2B5EF4-FFF2-40B4-BE49-F238E27FC236}">
                  <a16:creationId xmlns:a16="http://schemas.microsoft.com/office/drawing/2014/main" id="{EDAB4D6F-7B5B-4694-9B7A-DD1FA4F707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52" y="1296"/>
              <a:ext cx="720"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spTree>
    <p:extLst>
      <p:ext uri="{BB962C8B-B14F-4D97-AF65-F5344CB8AC3E}">
        <p14:creationId xmlns:p14="http://schemas.microsoft.com/office/powerpoint/2010/main" val="349195990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1">
            <a:extLst>
              <a:ext uri="{FF2B5EF4-FFF2-40B4-BE49-F238E27FC236}">
                <a16:creationId xmlns:a16="http://schemas.microsoft.com/office/drawing/2014/main" id="{CA317248-CE9E-46D8-8883-06CE0B633C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520" y="0"/>
            <a:ext cx="9182404" cy="689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1443" name="Rectangle 2">
            <a:extLst>
              <a:ext uri="{FF2B5EF4-FFF2-40B4-BE49-F238E27FC236}">
                <a16:creationId xmlns:a16="http://schemas.microsoft.com/office/drawing/2014/main" id="{74E27435-D47C-48B6-956C-D8E6739CD327}"/>
              </a:ext>
            </a:extLst>
          </p:cNvPr>
          <p:cNvSpPr>
            <a:spLocks noChangeArrowheads="1"/>
          </p:cNvSpPr>
          <p:nvPr/>
        </p:nvSpPr>
        <p:spPr bwMode="auto">
          <a:xfrm>
            <a:off x="8899975" y="6613175"/>
            <a:ext cx="1662931" cy="248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9999" tIns="46800" rIns="89999" bIns="46800">
            <a:spAutoFit/>
          </a:bodyPr>
          <a:lstStyle>
            <a:lvl1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1pPr>
            <a:lvl2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2pPr>
            <a:lvl3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3pPr>
            <a:lvl4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4pPr>
            <a:lvl5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9pPr>
          </a:lstStyle>
          <a:p>
            <a:pPr eaLnBrk="1"/>
            <a:r>
              <a:rPr lang="en-US" altLang="en-US" sz="998">
                <a:solidFill>
                  <a:srgbClr val="FFFFFF"/>
                </a:solidFill>
                <a:latin typeface="EngraversGothic BT Regular" charset="0"/>
              </a:rPr>
              <a:t>© Stephen E. Palmer, 2002</a:t>
            </a:r>
          </a:p>
        </p:txBody>
      </p:sp>
      <p:pic>
        <p:nvPicPr>
          <p:cNvPr id="61444" name="Picture 3">
            <a:extLst>
              <a:ext uri="{FF2B5EF4-FFF2-40B4-BE49-F238E27FC236}">
                <a16:creationId xmlns:a16="http://schemas.microsoft.com/office/drawing/2014/main" id="{C96D3973-C5B9-49AF-B178-94803016F5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13429"/>
          <a:stretch>
            <a:fillRect/>
          </a:stretch>
        </p:blipFill>
        <p:spPr bwMode="auto">
          <a:xfrm>
            <a:off x="2514345" y="1595688"/>
            <a:ext cx="4952680" cy="4500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1445" name="Text Box 4">
            <a:extLst>
              <a:ext uri="{FF2B5EF4-FFF2-40B4-BE49-F238E27FC236}">
                <a16:creationId xmlns:a16="http://schemas.microsoft.com/office/drawing/2014/main" id="{72CBBE93-98F3-46F7-986F-F117042F17C1}"/>
              </a:ext>
            </a:extLst>
          </p:cNvPr>
          <p:cNvSpPr txBox="1">
            <a:spLocks noChangeArrowheads="1"/>
          </p:cNvSpPr>
          <p:nvPr/>
        </p:nvSpPr>
        <p:spPr bwMode="auto">
          <a:xfrm>
            <a:off x="3123529" y="1067153"/>
            <a:ext cx="3628212" cy="527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9999" tIns="46800" rIns="89999" bIns="46800">
            <a:spAutoFit/>
          </a:bodyPr>
          <a:lstStyle>
            <a:lvl1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1pPr>
            <a:lvl2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2pPr>
            <a:lvl3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3pPr>
            <a:lvl4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4pPr>
            <a:lvl5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9pPr>
          </a:lstStyle>
          <a:p>
            <a:pPr eaLnBrk="1"/>
            <a:r>
              <a:rPr lang="en-US" altLang="en-US" sz="2812"/>
              <a:t>Three kinds of cones</a:t>
            </a:r>
            <a:r>
              <a:rPr lang="en-US" altLang="en-US" sz="2812">
                <a:solidFill>
                  <a:srgbClr val="FFFF00"/>
                </a:solidFill>
              </a:rPr>
              <a:t>:</a:t>
            </a:r>
          </a:p>
        </p:txBody>
      </p:sp>
      <p:sp>
        <p:nvSpPr>
          <p:cNvPr id="61446" name="Text Box 5">
            <a:extLst>
              <a:ext uri="{FF2B5EF4-FFF2-40B4-BE49-F238E27FC236}">
                <a16:creationId xmlns:a16="http://schemas.microsoft.com/office/drawing/2014/main" id="{49F9BDF4-E4EC-48F8-9D0C-88E07E4BE248}"/>
              </a:ext>
            </a:extLst>
          </p:cNvPr>
          <p:cNvSpPr txBox="1">
            <a:spLocks noChangeArrowheads="1"/>
          </p:cNvSpPr>
          <p:nvPr/>
        </p:nvSpPr>
        <p:spPr bwMode="auto">
          <a:xfrm>
            <a:off x="3685505" y="228986"/>
            <a:ext cx="5355288" cy="583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9999" tIns="46800" rIns="89999" bIns="46800">
            <a:spAutoFit/>
          </a:bodyPr>
          <a:lstStyle>
            <a:lvl1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1pPr>
            <a:lvl2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2pPr>
            <a:lvl3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3pPr>
            <a:lvl4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4pPr>
            <a:lvl5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9pPr>
          </a:lstStyle>
          <a:p>
            <a:pPr algn="ctr" eaLnBrk="1"/>
            <a:r>
              <a:rPr lang="en-US" altLang="en-US" sz="3175" b="1"/>
              <a:t>Physiology of Color Vision</a:t>
            </a:r>
          </a:p>
        </p:txBody>
      </p:sp>
      <p:pic>
        <p:nvPicPr>
          <p:cNvPr id="61447" name="Picture 6">
            <a:extLst>
              <a:ext uri="{FF2B5EF4-FFF2-40B4-BE49-F238E27FC236}">
                <a16:creationId xmlns:a16="http://schemas.microsoft.com/office/drawing/2014/main" id="{1AD37B69-852A-4229-B282-47B3E72C62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7978" y="1828993"/>
            <a:ext cx="3260502" cy="3505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1448" name="Text Box 7">
            <a:extLst>
              <a:ext uri="{FF2B5EF4-FFF2-40B4-BE49-F238E27FC236}">
                <a16:creationId xmlns:a16="http://schemas.microsoft.com/office/drawing/2014/main" id="{2723B4A6-EDC6-4F95-87AF-9FE35AA2D138}"/>
              </a:ext>
            </a:extLst>
          </p:cNvPr>
          <p:cNvSpPr txBox="1">
            <a:spLocks noChangeArrowheads="1"/>
          </p:cNvSpPr>
          <p:nvPr/>
        </p:nvSpPr>
        <p:spPr bwMode="auto">
          <a:xfrm>
            <a:off x="4572321" y="6172489"/>
            <a:ext cx="430222" cy="345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9999" tIns="46800" rIns="89999" bIns="46800">
            <a:spAutoFit/>
          </a:bodyPr>
          <a:lstStyle>
            <a:lvl1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1pPr>
            <a:lvl2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2pPr>
            <a:lvl3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3pPr>
            <a:lvl4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4pPr>
            <a:lvl5pPr>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5pPr>
            <a:lvl6pPr marL="25146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6pPr>
            <a:lvl7pPr marL="29718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7pPr>
            <a:lvl8pPr marL="34290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8pPr>
            <a:lvl9pPr marL="3886200" indent="-228600" defTabSz="457200" eaLnBrk="0" fontAlgn="base" hangingPunct="0">
              <a:spcBef>
                <a:spcPct val="0"/>
              </a:spcBef>
              <a:spcAft>
                <a:spcPct val="0"/>
              </a:spcAft>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tx1"/>
                </a:solidFill>
                <a:latin typeface="Arial" panose="020B0604020202020204" pitchFamily="34" charset="0"/>
                <a:ea typeface="SimSun" panose="02010600030101010101" pitchFamily="2" charset="-122"/>
              </a:defRPr>
            </a:lvl9pPr>
          </a:lstStyle>
          <a:p>
            <a:pPr eaLnBrk="1">
              <a:buClr>
                <a:srgbClr val="FFFFFF"/>
              </a:buClr>
              <a:buFont typeface="Arial" panose="020B0604020202020204" pitchFamily="34" charset="0"/>
              <a:buChar char="•"/>
            </a:pPr>
            <a:r>
              <a:rPr lang="en-US" altLang="en-US" sz="1633">
                <a:solidFill>
                  <a:srgbClr val="FFFFFF"/>
                </a:solidFill>
              </a:rPr>
              <a:t> </a:t>
            </a:r>
            <a:r>
              <a:rPr lang="en-US" altLang="en-US" sz="1633"/>
              <a:t>?</a:t>
            </a:r>
          </a:p>
        </p:txBody>
      </p:sp>
    </p:spTree>
    <p:extLst>
      <p:ext uri="{BB962C8B-B14F-4D97-AF65-F5344CB8AC3E}">
        <p14:creationId xmlns:p14="http://schemas.microsoft.com/office/powerpoint/2010/main" val="345664866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3">
            <a:extLst>
              <a:ext uri="{FF2B5EF4-FFF2-40B4-BE49-F238E27FC236}">
                <a16:creationId xmlns:a16="http://schemas.microsoft.com/office/drawing/2014/main" id="{74650456-01D9-42F7-879B-22B90683BE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9301" y="1326380"/>
            <a:ext cx="4202361" cy="4205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a:extLst>
              <a:ext uri="{FF2B5EF4-FFF2-40B4-BE49-F238E27FC236}">
                <a16:creationId xmlns:a16="http://schemas.microsoft.com/office/drawing/2014/main" id="{0E45136F-B09E-4051-804E-774549C52597}"/>
              </a:ext>
            </a:extLst>
          </p:cNvPr>
          <p:cNvSpPr txBox="1">
            <a:spLocks/>
          </p:cNvSpPr>
          <p:nvPr/>
        </p:nvSpPr>
        <p:spPr bwMode="auto">
          <a:xfrm>
            <a:off x="1268613" y="318275"/>
            <a:ext cx="8227584" cy="1143480"/>
          </a:xfrm>
          <a:prstGeom prst="rect">
            <a:avLst/>
          </a:prstGeom>
          <a:noFill/>
          <a:ln>
            <a:noFill/>
          </a:ln>
        </p:spPr>
        <p:txBody>
          <a:bodyPr lIns="0" tIns="0" rIns="0" bIns="0" anchor="ctr"/>
          <a:lstStyle>
            <a:lvl1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itchFamily="34" charset="0"/>
                <a:ea typeface="SimSun" pitchFamily="2" charset="-122"/>
              </a:defRPr>
            </a:lvl2pPr>
            <a:lvl3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itchFamily="34" charset="0"/>
                <a:ea typeface="SimSun" pitchFamily="2" charset="-122"/>
              </a:defRPr>
            </a:lvl3pPr>
            <a:lvl4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itchFamily="34" charset="0"/>
                <a:ea typeface="SimSun" pitchFamily="2" charset="-122"/>
              </a:defRPr>
            </a:lvl4pPr>
            <a:lvl5pPr algn="ctr" defTabSz="457200"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itchFamily="34" charset="0"/>
                <a:ea typeface="SimSun" pitchFamily="2" charset="-122"/>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itchFamily="18" charset="0"/>
              <a:defRPr sz="4400">
                <a:solidFill>
                  <a:srgbClr val="000000"/>
                </a:solidFill>
                <a:latin typeface="Arial" pitchFamily="34" charset="0"/>
                <a:ea typeface="SimSun" pitchFamily="2" charset="-122"/>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itchFamily="18" charset="0"/>
              <a:defRPr sz="4400">
                <a:solidFill>
                  <a:srgbClr val="000000"/>
                </a:solidFill>
                <a:latin typeface="Arial" pitchFamily="34" charset="0"/>
                <a:ea typeface="SimSun" pitchFamily="2" charset="-122"/>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itchFamily="18" charset="0"/>
              <a:defRPr sz="4400">
                <a:solidFill>
                  <a:srgbClr val="000000"/>
                </a:solidFill>
                <a:latin typeface="Arial" pitchFamily="34" charset="0"/>
                <a:ea typeface="SimSun" pitchFamily="2" charset="-122"/>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itchFamily="18" charset="0"/>
              <a:defRPr sz="4400">
                <a:solidFill>
                  <a:srgbClr val="000000"/>
                </a:solidFill>
                <a:latin typeface="Arial" pitchFamily="34" charset="0"/>
                <a:ea typeface="SimSun" pitchFamily="2" charset="-122"/>
              </a:defRPr>
            </a:lvl9pPr>
          </a:lstStyle>
          <a:p>
            <a:pPr>
              <a:defRPr/>
            </a:pPr>
            <a:r>
              <a:rPr lang="en-GB" sz="3992" kern="0" dirty="0" err="1"/>
              <a:t>Color</a:t>
            </a:r>
            <a:r>
              <a:rPr lang="en-GB" sz="3992" kern="0" dirty="0"/>
              <a:t> deficiency</a:t>
            </a:r>
            <a:br>
              <a:rPr lang="en-GB" sz="3992" kern="0" dirty="0"/>
            </a:br>
            <a:endParaRPr lang="en-GB" sz="3992" kern="0" dirty="0"/>
          </a:p>
        </p:txBody>
      </p:sp>
      <p:pic>
        <p:nvPicPr>
          <p:cNvPr id="63492" name="Picture 6">
            <a:extLst>
              <a:ext uri="{FF2B5EF4-FFF2-40B4-BE49-F238E27FC236}">
                <a16:creationId xmlns:a16="http://schemas.microsoft.com/office/drawing/2014/main" id="{EF3E71FF-2F9B-4B02-AF2B-33387FA5A9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9043" y="1455994"/>
            <a:ext cx="4055466" cy="2298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3" name="Rectangle 7">
            <a:extLst>
              <a:ext uri="{FF2B5EF4-FFF2-40B4-BE49-F238E27FC236}">
                <a16:creationId xmlns:a16="http://schemas.microsoft.com/office/drawing/2014/main" id="{E9B42B8F-A676-4C79-9556-DC13D08103BA}"/>
              </a:ext>
            </a:extLst>
          </p:cNvPr>
          <p:cNvSpPr>
            <a:spLocks noChangeArrowheads="1"/>
          </p:cNvSpPr>
          <p:nvPr/>
        </p:nvSpPr>
        <p:spPr bwMode="auto">
          <a:xfrm>
            <a:off x="6096001" y="4306052"/>
            <a:ext cx="4571040" cy="59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GB" altLang="en-US" sz="1633"/>
              <a:t>4,005 California children ages 3 to 6 in Los Angeles and Riverside Counties</a:t>
            </a:r>
          </a:p>
        </p:txBody>
      </p:sp>
      <p:sp>
        <p:nvSpPr>
          <p:cNvPr id="63494" name="Rectangle 8">
            <a:extLst>
              <a:ext uri="{FF2B5EF4-FFF2-40B4-BE49-F238E27FC236}">
                <a16:creationId xmlns:a16="http://schemas.microsoft.com/office/drawing/2014/main" id="{2E1F0B61-2094-4570-8A2E-E1E42B1A230F}"/>
              </a:ext>
            </a:extLst>
          </p:cNvPr>
          <p:cNvSpPr>
            <a:spLocks noChangeArrowheads="1"/>
          </p:cNvSpPr>
          <p:nvPr/>
        </p:nvSpPr>
        <p:spPr bwMode="auto">
          <a:xfrm>
            <a:off x="6096001" y="4877793"/>
            <a:ext cx="3662734" cy="59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GB" altLang="en-US" sz="1633"/>
              <a:t>Xie et al., </a:t>
            </a:r>
          </a:p>
          <a:p>
            <a:r>
              <a:rPr lang="en-GB" altLang="en-US" sz="1633"/>
              <a:t>April 2014 in the journal </a:t>
            </a:r>
            <a:r>
              <a:rPr lang="en-GB" altLang="en-US" sz="1633" i="1"/>
              <a:t>Ophthalmology</a:t>
            </a:r>
            <a:r>
              <a:rPr lang="en-GB" altLang="en-US" sz="1633"/>
              <a:t>.</a:t>
            </a:r>
          </a:p>
        </p:txBody>
      </p:sp>
      <p:sp>
        <p:nvSpPr>
          <p:cNvPr id="63495" name="Rectangle 1">
            <a:extLst>
              <a:ext uri="{FF2B5EF4-FFF2-40B4-BE49-F238E27FC236}">
                <a16:creationId xmlns:a16="http://schemas.microsoft.com/office/drawing/2014/main" id="{AB8AF54C-85EF-4AF6-9A29-0A7898CBEFCD}"/>
              </a:ext>
            </a:extLst>
          </p:cNvPr>
          <p:cNvSpPr>
            <a:spLocks noChangeArrowheads="1"/>
          </p:cNvSpPr>
          <p:nvPr/>
        </p:nvSpPr>
        <p:spPr bwMode="auto">
          <a:xfrm>
            <a:off x="1709301" y="5728922"/>
            <a:ext cx="8276548" cy="1097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GB" altLang="en-US" sz="1633"/>
              <a:t>Deuteranomaly: reduced sensitivity to green light and is the most common form of colour blindness</a:t>
            </a:r>
          </a:p>
          <a:p>
            <a:r>
              <a:rPr lang="en-GB" altLang="en-US" sz="1633"/>
              <a:t>Protanopia: reduced sensitivity to red light</a:t>
            </a:r>
          </a:p>
          <a:p>
            <a:r>
              <a:rPr lang="en-GB" altLang="en-US" sz="1633"/>
              <a:t>Tritanopia: reduced sensitivity to blue light – extremely rae. </a:t>
            </a:r>
          </a:p>
        </p:txBody>
      </p:sp>
    </p:spTree>
    <p:extLst>
      <p:ext uri="{BB962C8B-B14F-4D97-AF65-F5344CB8AC3E}">
        <p14:creationId xmlns:p14="http://schemas.microsoft.com/office/powerpoint/2010/main" val="16296313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a:extLst>
              <a:ext uri="{FF2B5EF4-FFF2-40B4-BE49-F238E27FC236}">
                <a16:creationId xmlns:a16="http://schemas.microsoft.com/office/drawing/2014/main" id="{DF34F780-BA9A-49D6-AF72-30BBA774EC68}"/>
              </a:ext>
            </a:extLst>
          </p:cNvPr>
          <p:cNvSpPr>
            <a:spLocks noGrp="1" noChangeArrowheads="1"/>
          </p:cNvSpPr>
          <p:nvPr>
            <p:ph type="title"/>
          </p:nvPr>
        </p:nvSpPr>
        <p:spPr>
          <a:xfrm>
            <a:off x="1879239" y="2806856"/>
            <a:ext cx="8227583" cy="1143480"/>
          </a:xfrm>
        </p:spPr>
        <p:txBody>
          <a:bodyPr>
            <a:normAutofit fontScale="90000"/>
          </a:bodyPr>
          <a:lstStyle/>
          <a:p>
            <a:r>
              <a:rPr lang="en-US" altLang="en-US"/>
              <a:t>From rods and Cones to LGN and V1 </a:t>
            </a:r>
          </a:p>
        </p:txBody>
      </p:sp>
    </p:spTree>
    <p:extLst>
      <p:ext uri="{BB962C8B-B14F-4D97-AF65-F5344CB8AC3E}">
        <p14:creationId xmlns:p14="http://schemas.microsoft.com/office/powerpoint/2010/main" val="4064523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634" name="Group 1">
            <a:extLst>
              <a:ext uri="{FF2B5EF4-FFF2-40B4-BE49-F238E27FC236}">
                <a16:creationId xmlns:a16="http://schemas.microsoft.com/office/drawing/2014/main" id="{B9A20BD1-0E90-471F-96C7-E38CBA5D3097}"/>
              </a:ext>
            </a:extLst>
          </p:cNvPr>
          <p:cNvGrpSpPr>
            <a:grpSpLocks/>
          </p:cNvGrpSpPr>
          <p:nvPr/>
        </p:nvGrpSpPr>
        <p:grpSpPr bwMode="auto">
          <a:xfrm>
            <a:off x="1523521" y="1"/>
            <a:ext cx="7464304" cy="5597868"/>
            <a:chOff x="0" y="0"/>
            <a:chExt cx="5183" cy="3887"/>
          </a:xfrm>
        </p:grpSpPr>
        <p:sp>
          <p:nvSpPr>
            <p:cNvPr id="69642" name="Rectangle 2">
              <a:extLst>
                <a:ext uri="{FF2B5EF4-FFF2-40B4-BE49-F238E27FC236}">
                  <a16:creationId xmlns:a16="http://schemas.microsoft.com/office/drawing/2014/main" id="{F07B55BF-852D-4AA9-9BBB-411FA07597D8}"/>
                </a:ext>
              </a:extLst>
            </p:cNvPr>
            <p:cNvSpPr>
              <a:spLocks noChangeArrowheads="1"/>
            </p:cNvSpPr>
            <p:nvPr/>
          </p:nvSpPr>
          <p:spPr bwMode="auto">
            <a:xfrm>
              <a:off x="0" y="0"/>
              <a:ext cx="5184" cy="3888"/>
            </a:xfrm>
            <a:prstGeom prst="rect">
              <a:avLst/>
            </a:prstGeom>
            <a:gradFill rotWithShape="0">
              <a:gsLst>
                <a:gs pos="0">
                  <a:srgbClr val="3333CC"/>
                </a:gs>
                <a:gs pos="100000">
                  <a:srgbClr val="20208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sz="1633"/>
            </a:p>
          </p:txBody>
        </p:sp>
        <p:grpSp>
          <p:nvGrpSpPr>
            <p:cNvPr id="69643" name="Group 3">
              <a:extLst>
                <a:ext uri="{FF2B5EF4-FFF2-40B4-BE49-F238E27FC236}">
                  <a16:creationId xmlns:a16="http://schemas.microsoft.com/office/drawing/2014/main" id="{A8E73563-E9F1-445E-A6F6-D5D99D8D9D97}"/>
                </a:ext>
              </a:extLst>
            </p:cNvPr>
            <p:cNvGrpSpPr>
              <a:grpSpLocks/>
            </p:cNvGrpSpPr>
            <p:nvPr/>
          </p:nvGrpSpPr>
          <p:grpSpPr bwMode="auto">
            <a:xfrm>
              <a:off x="86" y="475"/>
              <a:ext cx="4924" cy="86"/>
              <a:chOff x="86" y="475"/>
              <a:chExt cx="4924" cy="86"/>
            </a:xfrm>
          </p:grpSpPr>
          <p:sp>
            <p:nvSpPr>
              <p:cNvPr id="69648" name="Line 4">
                <a:extLst>
                  <a:ext uri="{FF2B5EF4-FFF2-40B4-BE49-F238E27FC236}">
                    <a16:creationId xmlns:a16="http://schemas.microsoft.com/office/drawing/2014/main" id="{CBF2DD76-BC2E-4D3F-9BA8-ED636F1136E5}"/>
                  </a:ext>
                </a:extLst>
              </p:cNvPr>
              <p:cNvSpPr>
                <a:spLocks noChangeShapeType="1"/>
              </p:cNvSpPr>
              <p:nvPr/>
            </p:nvSpPr>
            <p:spPr bwMode="auto">
              <a:xfrm>
                <a:off x="86" y="475"/>
                <a:ext cx="4925" cy="1"/>
              </a:xfrm>
              <a:prstGeom prst="line">
                <a:avLst/>
              </a:prstGeom>
              <a:noFill/>
              <a:ln w="19080">
                <a:solidFill>
                  <a:srgbClr val="FFFFFF"/>
                </a:solidFill>
                <a:miter lim="800000"/>
                <a:headEnd/>
                <a:tailEnd/>
              </a:ln>
              <a:extLst>
                <a:ext uri="{909E8E84-426E-40DD-AFC4-6F175D3DCCD1}">
                  <a14:hiddenFill xmlns:a14="http://schemas.microsoft.com/office/drawing/2010/main">
                    <a:noFill/>
                  </a14:hiddenFill>
                </a:ext>
              </a:extLst>
            </p:spPr>
            <p:txBody>
              <a:bodyPr/>
              <a:lstStyle/>
              <a:p>
                <a:endParaRPr lang="en-IN" sz="1633"/>
              </a:p>
            </p:txBody>
          </p:sp>
          <p:sp>
            <p:nvSpPr>
              <p:cNvPr id="69649" name="Line 5">
                <a:extLst>
                  <a:ext uri="{FF2B5EF4-FFF2-40B4-BE49-F238E27FC236}">
                    <a16:creationId xmlns:a16="http://schemas.microsoft.com/office/drawing/2014/main" id="{76334033-8606-4A59-85DA-01D276DB5AFE}"/>
                  </a:ext>
                </a:extLst>
              </p:cNvPr>
              <p:cNvSpPr>
                <a:spLocks noChangeShapeType="1"/>
              </p:cNvSpPr>
              <p:nvPr/>
            </p:nvSpPr>
            <p:spPr bwMode="auto">
              <a:xfrm>
                <a:off x="192" y="518"/>
                <a:ext cx="4666" cy="1"/>
              </a:xfrm>
              <a:prstGeom prst="line">
                <a:avLst/>
              </a:prstGeom>
              <a:noFill/>
              <a:ln w="19080">
                <a:solidFill>
                  <a:srgbClr val="FFFFFF"/>
                </a:solidFill>
                <a:miter lim="800000"/>
                <a:headEnd/>
                <a:tailEnd/>
              </a:ln>
              <a:extLst>
                <a:ext uri="{909E8E84-426E-40DD-AFC4-6F175D3DCCD1}">
                  <a14:hiddenFill xmlns:a14="http://schemas.microsoft.com/office/drawing/2010/main">
                    <a:noFill/>
                  </a14:hiddenFill>
                </a:ext>
              </a:extLst>
            </p:spPr>
            <p:txBody>
              <a:bodyPr/>
              <a:lstStyle/>
              <a:p>
                <a:endParaRPr lang="en-IN" sz="1633"/>
              </a:p>
            </p:txBody>
          </p:sp>
          <p:sp>
            <p:nvSpPr>
              <p:cNvPr id="69650" name="Line 6">
                <a:extLst>
                  <a:ext uri="{FF2B5EF4-FFF2-40B4-BE49-F238E27FC236}">
                    <a16:creationId xmlns:a16="http://schemas.microsoft.com/office/drawing/2014/main" id="{6AE152F9-ACFD-4BAF-96A1-39E34697051F}"/>
                  </a:ext>
                </a:extLst>
              </p:cNvPr>
              <p:cNvSpPr>
                <a:spLocks noChangeShapeType="1"/>
              </p:cNvSpPr>
              <p:nvPr/>
            </p:nvSpPr>
            <p:spPr bwMode="auto">
              <a:xfrm>
                <a:off x="291" y="562"/>
                <a:ext cx="4449" cy="1"/>
              </a:xfrm>
              <a:prstGeom prst="line">
                <a:avLst/>
              </a:prstGeom>
              <a:noFill/>
              <a:ln w="19080">
                <a:solidFill>
                  <a:srgbClr val="FFFFFF"/>
                </a:solidFill>
                <a:miter lim="800000"/>
                <a:headEnd/>
                <a:tailEnd/>
              </a:ln>
              <a:extLst>
                <a:ext uri="{909E8E84-426E-40DD-AFC4-6F175D3DCCD1}">
                  <a14:hiddenFill xmlns:a14="http://schemas.microsoft.com/office/drawing/2010/main">
                    <a:noFill/>
                  </a14:hiddenFill>
                </a:ext>
              </a:extLst>
            </p:spPr>
            <p:txBody>
              <a:bodyPr/>
              <a:lstStyle/>
              <a:p>
                <a:endParaRPr lang="en-IN" sz="1633"/>
              </a:p>
            </p:txBody>
          </p:sp>
        </p:grpSp>
        <p:grpSp>
          <p:nvGrpSpPr>
            <p:cNvPr id="69644" name="Group 7">
              <a:extLst>
                <a:ext uri="{FF2B5EF4-FFF2-40B4-BE49-F238E27FC236}">
                  <a16:creationId xmlns:a16="http://schemas.microsoft.com/office/drawing/2014/main" id="{79F0E039-EEE3-4C0B-9620-EB7D44BCD9E9}"/>
                </a:ext>
              </a:extLst>
            </p:cNvPr>
            <p:cNvGrpSpPr>
              <a:grpSpLocks/>
            </p:cNvGrpSpPr>
            <p:nvPr/>
          </p:nvGrpSpPr>
          <p:grpSpPr bwMode="auto">
            <a:xfrm>
              <a:off x="345" y="86"/>
              <a:ext cx="86" cy="3714"/>
              <a:chOff x="345" y="86"/>
              <a:chExt cx="86" cy="3714"/>
            </a:xfrm>
          </p:grpSpPr>
          <p:sp>
            <p:nvSpPr>
              <p:cNvPr id="69645" name="Line 8">
                <a:extLst>
                  <a:ext uri="{FF2B5EF4-FFF2-40B4-BE49-F238E27FC236}">
                    <a16:creationId xmlns:a16="http://schemas.microsoft.com/office/drawing/2014/main" id="{D3D61D64-A56D-4199-B5EC-678761B566E1}"/>
                  </a:ext>
                </a:extLst>
              </p:cNvPr>
              <p:cNvSpPr>
                <a:spLocks noChangeShapeType="1"/>
              </p:cNvSpPr>
              <p:nvPr/>
            </p:nvSpPr>
            <p:spPr bwMode="auto">
              <a:xfrm flipV="1">
                <a:off x="345" y="86"/>
                <a:ext cx="1" cy="3717"/>
              </a:xfrm>
              <a:prstGeom prst="line">
                <a:avLst/>
              </a:prstGeom>
              <a:noFill/>
              <a:ln w="19080">
                <a:solidFill>
                  <a:srgbClr val="FFFFFF"/>
                </a:solidFill>
                <a:miter lim="800000"/>
                <a:headEnd/>
                <a:tailEnd/>
              </a:ln>
              <a:extLst>
                <a:ext uri="{909E8E84-426E-40DD-AFC4-6F175D3DCCD1}">
                  <a14:hiddenFill xmlns:a14="http://schemas.microsoft.com/office/drawing/2010/main">
                    <a:noFill/>
                  </a14:hiddenFill>
                </a:ext>
              </a:extLst>
            </p:spPr>
            <p:txBody>
              <a:bodyPr/>
              <a:lstStyle/>
              <a:p>
                <a:endParaRPr lang="en-IN" sz="1633"/>
              </a:p>
            </p:txBody>
          </p:sp>
          <p:sp>
            <p:nvSpPr>
              <p:cNvPr id="69646" name="Line 9">
                <a:extLst>
                  <a:ext uri="{FF2B5EF4-FFF2-40B4-BE49-F238E27FC236}">
                    <a16:creationId xmlns:a16="http://schemas.microsoft.com/office/drawing/2014/main" id="{7425544D-38EB-4D01-82DF-D980EE4E3C02}"/>
                  </a:ext>
                </a:extLst>
              </p:cNvPr>
              <p:cNvSpPr>
                <a:spLocks noChangeShapeType="1"/>
              </p:cNvSpPr>
              <p:nvPr/>
            </p:nvSpPr>
            <p:spPr bwMode="auto">
              <a:xfrm flipV="1">
                <a:off x="388" y="201"/>
                <a:ext cx="1" cy="3522"/>
              </a:xfrm>
              <a:prstGeom prst="line">
                <a:avLst/>
              </a:prstGeom>
              <a:noFill/>
              <a:ln w="19080">
                <a:solidFill>
                  <a:srgbClr val="FFFFFF"/>
                </a:solidFill>
                <a:miter lim="800000"/>
                <a:headEnd/>
                <a:tailEnd/>
              </a:ln>
              <a:extLst>
                <a:ext uri="{909E8E84-426E-40DD-AFC4-6F175D3DCCD1}">
                  <a14:hiddenFill xmlns:a14="http://schemas.microsoft.com/office/drawing/2010/main">
                    <a:noFill/>
                  </a14:hiddenFill>
                </a:ext>
              </a:extLst>
            </p:spPr>
            <p:txBody>
              <a:bodyPr/>
              <a:lstStyle/>
              <a:p>
                <a:endParaRPr lang="en-IN" sz="1633"/>
              </a:p>
            </p:txBody>
          </p:sp>
          <p:sp>
            <p:nvSpPr>
              <p:cNvPr id="69647" name="Line 10">
                <a:extLst>
                  <a:ext uri="{FF2B5EF4-FFF2-40B4-BE49-F238E27FC236}">
                    <a16:creationId xmlns:a16="http://schemas.microsoft.com/office/drawing/2014/main" id="{B455D20D-4A73-40E4-B083-2D1834D271F9}"/>
                  </a:ext>
                </a:extLst>
              </p:cNvPr>
              <p:cNvSpPr>
                <a:spLocks noChangeShapeType="1"/>
              </p:cNvSpPr>
              <p:nvPr/>
            </p:nvSpPr>
            <p:spPr bwMode="auto">
              <a:xfrm flipV="1">
                <a:off x="432" y="288"/>
                <a:ext cx="1" cy="3359"/>
              </a:xfrm>
              <a:prstGeom prst="line">
                <a:avLst/>
              </a:prstGeom>
              <a:noFill/>
              <a:ln w="19080">
                <a:solidFill>
                  <a:srgbClr val="FFFFFF"/>
                </a:solidFill>
                <a:miter lim="800000"/>
                <a:headEnd/>
                <a:tailEnd/>
              </a:ln>
              <a:extLst>
                <a:ext uri="{909E8E84-426E-40DD-AFC4-6F175D3DCCD1}">
                  <a14:hiddenFill xmlns:a14="http://schemas.microsoft.com/office/drawing/2010/main">
                    <a:noFill/>
                  </a14:hiddenFill>
                </a:ext>
              </a:extLst>
            </p:spPr>
            <p:txBody>
              <a:bodyPr/>
              <a:lstStyle/>
              <a:p>
                <a:endParaRPr lang="en-IN" sz="1633"/>
              </a:p>
            </p:txBody>
          </p:sp>
        </p:grpSp>
      </p:grpSp>
      <p:sp>
        <p:nvSpPr>
          <p:cNvPr id="69635" name="Text Box 11">
            <a:extLst>
              <a:ext uri="{FF2B5EF4-FFF2-40B4-BE49-F238E27FC236}">
                <a16:creationId xmlns:a16="http://schemas.microsoft.com/office/drawing/2014/main" id="{98CA2B4F-07FD-4127-A1C7-EA1EC567342E}"/>
              </a:ext>
            </a:extLst>
          </p:cNvPr>
          <p:cNvSpPr txBox="1">
            <a:spLocks noChangeArrowheads="1"/>
          </p:cNvSpPr>
          <p:nvPr/>
        </p:nvSpPr>
        <p:spPr bwMode="auto">
          <a:xfrm>
            <a:off x="3605857" y="119534"/>
            <a:ext cx="5150226" cy="588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46" tIns="42456" rIns="81646" bIns="42456">
            <a:spAutoFit/>
          </a:bodyPr>
          <a:lstStyle>
            <a:lvl1pPr>
              <a:lnSpc>
                <a:spcPct val="93000"/>
              </a:lnSpc>
              <a:spcAft>
                <a:spcPts val="1425"/>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Lst>
              <a:defRPr sz="3200">
                <a:solidFill>
                  <a:srgbClr val="000000"/>
                </a:solidFill>
                <a:latin typeface="Arial" panose="020B0604020202020204" pitchFamily="34" charset="0"/>
                <a:ea typeface="SimSun" panose="02010600030101010101" pitchFamily="2" charset="-122"/>
              </a:defRPr>
            </a:lvl1pPr>
            <a:lvl2pPr>
              <a:lnSpc>
                <a:spcPct val="93000"/>
              </a:lnSpc>
              <a:spcAft>
                <a:spcPts val="113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Lst>
              <a:defRPr sz="2800">
                <a:solidFill>
                  <a:srgbClr val="000000"/>
                </a:solidFill>
                <a:latin typeface="Arial" panose="020B0604020202020204" pitchFamily="34" charset="0"/>
                <a:ea typeface="SimSun" panose="02010600030101010101" pitchFamily="2" charset="-122"/>
              </a:defRPr>
            </a:lvl2pPr>
            <a:lvl3pPr>
              <a:lnSpc>
                <a:spcPct val="93000"/>
              </a:lnSpc>
              <a:spcAft>
                <a:spcPts val="850"/>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Lst>
              <a:defRPr sz="2400">
                <a:solidFill>
                  <a:srgbClr val="000000"/>
                </a:solidFill>
                <a:latin typeface="Arial" panose="020B0604020202020204" pitchFamily="34" charset="0"/>
                <a:ea typeface="SimSun" panose="02010600030101010101" pitchFamily="2" charset="-122"/>
              </a:defRPr>
            </a:lvl3pPr>
            <a:lvl4pPr>
              <a:lnSpc>
                <a:spcPct val="93000"/>
              </a:lnSpc>
              <a:spcAft>
                <a:spcPts val="575"/>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Lst>
              <a:defRPr sz="2000">
                <a:solidFill>
                  <a:srgbClr val="000000"/>
                </a:solidFill>
                <a:latin typeface="Arial" panose="020B0604020202020204" pitchFamily="34" charset="0"/>
                <a:ea typeface="SimSun" panose="02010600030101010101" pitchFamily="2" charset="-122"/>
              </a:defRPr>
            </a:lvl4pPr>
            <a:lvl5pPr>
              <a:lnSpc>
                <a:spcPct val="93000"/>
              </a:lnSpc>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Lst>
              <a:defRPr sz="2000">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Lst>
              <a:defRPr sz="2000">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Lst>
              <a:defRPr sz="2000">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Lst>
              <a:defRPr sz="2000">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Lst>
              <a:defRPr sz="2000">
                <a:solidFill>
                  <a:srgbClr val="000000"/>
                </a:solidFill>
                <a:latin typeface="Arial" panose="020B0604020202020204" pitchFamily="34" charset="0"/>
                <a:ea typeface="SimSun" panose="02010600030101010101" pitchFamily="2" charset="-122"/>
              </a:defRPr>
            </a:lvl9pPr>
          </a:lstStyle>
          <a:p>
            <a:pPr algn="ctr" eaLnBrk="1">
              <a:lnSpc>
                <a:spcPct val="100000"/>
              </a:lnSpc>
              <a:spcAft>
                <a:spcPct val="0"/>
              </a:spcAft>
              <a:buClrTx/>
              <a:buFontTx/>
              <a:buNone/>
            </a:pPr>
            <a:r>
              <a:rPr lang="en-US" altLang="en-US" sz="3266" b="1">
                <a:solidFill>
                  <a:srgbClr val="FFFF00"/>
                </a:solidFill>
              </a:rPr>
              <a:t>Cortical Receptive Fields</a:t>
            </a:r>
          </a:p>
        </p:txBody>
      </p:sp>
      <p:sp>
        <p:nvSpPr>
          <p:cNvPr id="69636" name="Text Box 12">
            <a:extLst>
              <a:ext uri="{FF2B5EF4-FFF2-40B4-BE49-F238E27FC236}">
                <a16:creationId xmlns:a16="http://schemas.microsoft.com/office/drawing/2014/main" id="{CDD6BAD8-387A-4480-BBE8-0BFC20B2CEC0}"/>
              </a:ext>
            </a:extLst>
          </p:cNvPr>
          <p:cNvSpPr txBox="1">
            <a:spLocks noChangeArrowheads="1"/>
          </p:cNvSpPr>
          <p:nvPr/>
        </p:nvSpPr>
        <p:spPr bwMode="auto">
          <a:xfrm>
            <a:off x="2073249" y="1042670"/>
            <a:ext cx="6559266" cy="532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46" tIns="42456" rIns="81646" bIns="42456">
            <a:spAutoFit/>
          </a:bodyPr>
          <a:lstStyle>
            <a:lvl1pPr>
              <a:lnSpc>
                <a:spcPct val="93000"/>
              </a:lnSpc>
              <a:spcAft>
                <a:spcPts val="1425"/>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Lst>
              <a:defRPr sz="3200">
                <a:solidFill>
                  <a:srgbClr val="000000"/>
                </a:solidFill>
                <a:latin typeface="Arial" panose="020B0604020202020204" pitchFamily="34" charset="0"/>
                <a:ea typeface="SimSun" panose="02010600030101010101" pitchFamily="2" charset="-122"/>
              </a:defRPr>
            </a:lvl1pPr>
            <a:lvl2pPr>
              <a:lnSpc>
                <a:spcPct val="93000"/>
              </a:lnSpc>
              <a:spcAft>
                <a:spcPts val="113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Lst>
              <a:defRPr sz="2800">
                <a:solidFill>
                  <a:srgbClr val="000000"/>
                </a:solidFill>
                <a:latin typeface="Arial" panose="020B0604020202020204" pitchFamily="34" charset="0"/>
                <a:ea typeface="SimSun" panose="02010600030101010101" pitchFamily="2" charset="-122"/>
              </a:defRPr>
            </a:lvl2pPr>
            <a:lvl3pPr>
              <a:lnSpc>
                <a:spcPct val="93000"/>
              </a:lnSpc>
              <a:spcAft>
                <a:spcPts val="850"/>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Lst>
              <a:defRPr sz="2400">
                <a:solidFill>
                  <a:srgbClr val="000000"/>
                </a:solidFill>
                <a:latin typeface="Arial" panose="020B0604020202020204" pitchFamily="34" charset="0"/>
                <a:ea typeface="SimSun" panose="02010600030101010101" pitchFamily="2" charset="-122"/>
              </a:defRPr>
            </a:lvl3pPr>
            <a:lvl4pPr>
              <a:lnSpc>
                <a:spcPct val="93000"/>
              </a:lnSpc>
              <a:spcAft>
                <a:spcPts val="575"/>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SimSun" panose="02010600030101010101" pitchFamily="2" charset="-122"/>
              </a:defRPr>
            </a:lvl4pPr>
            <a:lvl5pPr>
              <a:lnSpc>
                <a:spcPct val="93000"/>
              </a:lnSpc>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SimSun" panose="02010600030101010101" pitchFamily="2" charset="-122"/>
              </a:defRPr>
            </a:lvl9pPr>
          </a:lstStyle>
          <a:p>
            <a:pPr algn="ctr" eaLnBrk="1">
              <a:lnSpc>
                <a:spcPct val="100000"/>
              </a:lnSpc>
              <a:spcAft>
                <a:spcPct val="0"/>
              </a:spcAft>
              <a:buClrTx/>
              <a:buFontTx/>
              <a:buNone/>
            </a:pPr>
            <a:r>
              <a:rPr lang="en-US" altLang="en-US" sz="2903">
                <a:solidFill>
                  <a:srgbClr val="FFFF00"/>
                </a:solidFill>
              </a:rPr>
              <a:t>Single-cell recording from visual cortex</a:t>
            </a:r>
          </a:p>
        </p:txBody>
      </p:sp>
      <p:grpSp>
        <p:nvGrpSpPr>
          <p:cNvPr id="69637" name="Group 13">
            <a:extLst>
              <a:ext uri="{FF2B5EF4-FFF2-40B4-BE49-F238E27FC236}">
                <a16:creationId xmlns:a16="http://schemas.microsoft.com/office/drawing/2014/main" id="{FA690BEA-2CC7-4D7F-95BF-A502D467BCDB}"/>
              </a:ext>
            </a:extLst>
          </p:cNvPr>
          <p:cNvGrpSpPr>
            <a:grpSpLocks/>
          </p:cNvGrpSpPr>
          <p:nvPr/>
        </p:nvGrpSpPr>
        <p:grpSpPr bwMode="auto">
          <a:xfrm>
            <a:off x="3656385" y="1971568"/>
            <a:ext cx="5458172" cy="4386701"/>
            <a:chOff x="1481" y="1369"/>
            <a:chExt cx="3790" cy="3046"/>
          </a:xfrm>
        </p:grpSpPr>
        <p:pic>
          <p:nvPicPr>
            <p:cNvPr id="69640" name="Picture 14">
              <a:extLst>
                <a:ext uri="{FF2B5EF4-FFF2-40B4-BE49-F238E27FC236}">
                  <a16:creationId xmlns:a16="http://schemas.microsoft.com/office/drawing/2014/main" id="{7669780E-E819-47B4-9CEC-50EEA16DC5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1" y="1369"/>
              <a:ext cx="3790" cy="2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9641" name="Text Box 15">
              <a:extLst>
                <a:ext uri="{FF2B5EF4-FFF2-40B4-BE49-F238E27FC236}">
                  <a16:creationId xmlns:a16="http://schemas.microsoft.com/office/drawing/2014/main" id="{3727E8CE-EC72-41A1-8C85-5308E91D03E3}"/>
                </a:ext>
              </a:extLst>
            </p:cNvPr>
            <p:cNvSpPr txBox="1">
              <a:spLocks noChangeArrowheads="1"/>
            </p:cNvSpPr>
            <p:nvPr/>
          </p:nvSpPr>
          <p:spPr bwMode="auto">
            <a:xfrm>
              <a:off x="1589" y="4084"/>
              <a:ext cx="3253"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46" tIns="42456" rIns="81646" bIns="42456">
              <a:spAutoFit/>
            </a:bodyPr>
            <a:lstStyle>
              <a:lvl1pPr>
                <a:lnSpc>
                  <a:spcPct val="93000"/>
                </a:lnSpc>
                <a:spcAft>
                  <a:spcPts val="1425"/>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Lst>
                <a:defRPr sz="3200">
                  <a:solidFill>
                    <a:srgbClr val="000000"/>
                  </a:solidFill>
                  <a:latin typeface="Arial" panose="020B0604020202020204" pitchFamily="34" charset="0"/>
                  <a:ea typeface="SimSun" panose="02010600030101010101" pitchFamily="2" charset="-122"/>
                </a:defRPr>
              </a:lvl1pPr>
              <a:lvl2pPr>
                <a:lnSpc>
                  <a:spcPct val="93000"/>
                </a:lnSpc>
                <a:spcAft>
                  <a:spcPts val="113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Lst>
                <a:defRPr sz="2800">
                  <a:solidFill>
                    <a:srgbClr val="000000"/>
                  </a:solidFill>
                  <a:latin typeface="Arial" panose="020B0604020202020204" pitchFamily="34" charset="0"/>
                  <a:ea typeface="SimSun" panose="02010600030101010101" pitchFamily="2" charset="-122"/>
                </a:defRPr>
              </a:lvl2pPr>
              <a:lvl3pPr>
                <a:lnSpc>
                  <a:spcPct val="93000"/>
                </a:lnSpc>
                <a:spcAft>
                  <a:spcPts val="850"/>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Lst>
                <a:defRPr sz="2400">
                  <a:solidFill>
                    <a:srgbClr val="000000"/>
                  </a:solidFill>
                  <a:latin typeface="Arial" panose="020B0604020202020204" pitchFamily="34" charset="0"/>
                  <a:ea typeface="SimSun" panose="02010600030101010101" pitchFamily="2" charset="-122"/>
                </a:defRPr>
              </a:lvl3pPr>
              <a:lvl4pPr>
                <a:lnSpc>
                  <a:spcPct val="93000"/>
                </a:lnSpc>
                <a:spcAft>
                  <a:spcPts val="575"/>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Lst>
                <a:defRPr sz="2000">
                  <a:solidFill>
                    <a:srgbClr val="000000"/>
                  </a:solidFill>
                  <a:latin typeface="Arial" panose="020B0604020202020204" pitchFamily="34" charset="0"/>
                  <a:ea typeface="SimSun" panose="02010600030101010101" pitchFamily="2" charset="-122"/>
                </a:defRPr>
              </a:lvl4pPr>
              <a:lvl5pPr>
                <a:lnSpc>
                  <a:spcPct val="93000"/>
                </a:lnSpc>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Lst>
                <a:defRPr sz="2000">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Lst>
                <a:defRPr sz="2000">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Lst>
                <a:defRPr sz="2000">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Lst>
                <a:defRPr sz="2000">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Lst>
                <a:defRPr sz="2000">
                  <a:solidFill>
                    <a:srgbClr val="000000"/>
                  </a:solidFill>
                  <a:latin typeface="Arial" panose="020B0604020202020204" pitchFamily="34" charset="0"/>
                  <a:ea typeface="SimSun" panose="02010600030101010101" pitchFamily="2" charset="-122"/>
                </a:defRPr>
              </a:lvl9pPr>
            </a:lstStyle>
            <a:p>
              <a:pPr eaLnBrk="1">
                <a:lnSpc>
                  <a:spcPct val="100000"/>
                </a:lnSpc>
                <a:spcAft>
                  <a:spcPct val="0"/>
                </a:spcAft>
                <a:buClrTx/>
                <a:buFontTx/>
                <a:buNone/>
              </a:pPr>
              <a:r>
                <a:rPr lang="en-US" altLang="en-US" sz="2540">
                  <a:solidFill>
                    <a:srgbClr val="FFFF00"/>
                  </a:solidFill>
                </a:rPr>
                <a:t>David Hubel &amp; Thorston Wiesel</a:t>
              </a:r>
            </a:p>
          </p:txBody>
        </p:sp>
      </p:grpSp>
      <p:sp>
        <p:nvSpPr>
          <p:cNvPr id="69638" name="Rectangle 16">
            <a:extLst>
              <a:ext uri="{FF2B5EF4-FFF2-40B4-BE49-F238E27FC236}">
                <a16:creationId xmlns:a16="http://schemas.microsoft.com/office/drawing/2014/main" id="{8CD3C15B-4932-4A59-B025-EBC6C7C0D5A4}"/>
              </a:ext>
            </a:extLst>
          </p:cNvPr>
          <p:cNvSpPr>
            <a:spLocks noChangeArrowheads="1"/>
          </p:cNvSpPr>
          <p:nvPr/>
        </p:nvSpPr>
        <p:spPr bwMode="auto">
          <a:xfrm>
            <a:off x="8902855" y="6536847"/>
            <a:ext cx="1509807" cy="225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46" tIns="42456" rIns="81646" bIns="42456">
            <a:spAutoFit/>
          </a:bodyPr>
          <a:lstStyle>
            <a:lvl1pPr>
              <a:lnSpc>
                <a:spcPct val="93000"/>
              </a:lnSpc>
              <a:spcAft>
                <a:spcPts val="1425"/>
              </a:spcAft>
              <a:buClr>
                <a:srgbClr val="000000"/>
              </a:buClr>
              <a:buSzPct val="100000"/>
              <a:buFont typeface="Times New Roman" panose="02020603050405020304" pitchFamily="18" charset="0"/>
              <a:buChar char="•"/>
              <a:tabLst>
                <a:tab pos="723900" algn="l"/>
                <a:tab pos="1447800" algn="l"/>
              </a:tabLst>
              <a:defRPr sz="3200">
                <a:solidFill>
                  <a:srgbClr val="000000"/>
                </a:solidFill>
                <a:latin typeface="Arial" panose="020B0604020202020204" pitchFamily="34" charset="0"/>
                <a:ea typeface="SimSun" panose="02010600030101010101" pitchFamily="2" charset="-122"/>
              </a:defRPr>
            </a:lvl1pPr>
            <a:lvl2pPr>
              <a:lnSpc>
                <a:spcPct val="93000"/>
              </a:lnSpc>
              <a:spcAft>
                <a:spcPts val="1138"/>
              </a:spcAft>
              <a:buClr>
                <a:srgbClr val="000000"/>
              </a:buClr>
              <a:buSzPct val="100000"/>
              <a:buFont typeface="Times New Roman" panose="02020603050405020304" pitchFamily="18" charset="0"/>
              <a:buChar char="–"/>
              <a:tabLst>
                <a:tab pos="723900" algn="l"/>
                <a:tab pos="1447800" algn="l"/>
              </a:tabLst>
              <a:defRPr sz="2800">
                <a:solidFill>
                  <a:srgbClr val="000000"/>
                </a:solidFill>
                <a:latin typeface="Arial" panose="020B0604020202020204" pitchFamily="34" charset="0"/>
                <a:ea typeface="SimSun" panose="02010600030101010101" pitchFamily="2" charset="-122"/>
              </a:defRPr>
            </a:lvl2pPr>
            <a:lvl3pPr>
              <a:lnSpc>
                <a:spcPct val="93000"/>
              </a:lnSpc>
              <a:spcAft>
                <a:spcPts val="850"/>
              </a:spcAft>
              <a:buClr>
                <a:srgbClr val="000000"/>
              </a:buClr>
              <a:buSzPct val="100000"/>
              <a:buFont typeface="Times New Roman" panose="02020603050405020304" pitchFamily="18" charset="0"/>
              <a:buChar char="•"/>
              <a:tabLst>
                <a:tab pos="723900" algn="l"/>
                <a:tab pos="1447800" algn="l"/>
              </a:tabLst>
              <a:defRPr sz="2400">
                <a:solidFill>
                  <a:srgbClr val="000000"/>
                </a:solidFill>
                <a:latin typeface="Arial" panose="020B0604020202020204" pitchFamily="34" charset="0"/>
                <a:ea typeface="SimSun" panose="02010600030101010101" pitchFamily="2" charset="-122"/>
              </a:defRPr>
            </a:lvl3pPr>
            <a:lvl4pPr>
              <a:lnSpc>
                <a:spcPct val="93000"/>
              </a:lnSpc>
              <a:spcAft>
                <a:spcPts val="575"/>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4pPr>
            <a:lvl5pPr>
              <a:lnSpc>
                <a:spcPct val="93000"/>
              </a:lnSpc>
              <a:spcAft>
                <a:spcPts val="288"/>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9pPr>
          </a:lstStyle>
          <a:p>
            <a:pPr eaLnBrk="1">
              <a:lnSpc>
                <a:spcPct val="100000"/>
              </a:lnSpc>
              <a:spcAft>
                <a:spcPct val="0"/>
              </a:spcAft>
              <a:buClrTx/>
              <a:buFontTx/>
              <a:buNone/>
            </a:pPr>
            <a:r>
              <a:rPr lang="en-US" altLang="en-US" sz="907">
                <a:solidFill>
                  <a:srgbClr val="FFFFFF"/>
                </a:solidFill>
                <a:latin typeface="EngraversGothic BT Regular" charset="0"/>
              </a:rPr>
              <a:t>© Stephen E. Palmer, 2002</a:t>
            </a:r>
          </a:p>
        </p:txBody>
      </p:sp>
      <p:sp>
        <p:nvSpPr>
          <p:cNvPr id="69639" name="Text Box 17">
            <a:extLst>
              <a:ext uri="{FF2B5EF4-FFF2-40B4-BE49-F238E27FC236}">
                <a16:creationId xmlns:a16="http://schemas.microsoft.com/office/drawing/2014/main" id="{4906741B-319D-437C-BC5C-C9D3D7C24175}"/>
              </a:ext>
            </a:extLst>
          </p:cNvPr>
          <p:cNvSpPr txBox="1">
            <a:spLocks noChangeArrowheads="1"/>
          </p:cNvSpPr>
          <p:nvPr/>
        </p:nvSpPr>
        <p:spPr bwMode="auto">
          <a:xfrm>
            <a:off x="1730902" y="6428836"/>
            <a:ext cx="4729457" cy="315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46" tIns="55226" rIns="81646" bIns="40823"/>
          <a:lstStyle>
            <a:lvl1pPr>
              <a:lnSpc>
                <a:spcPct val="93000"/>
              </a:lnSpc>
              <a:spcAft>
                <a:spcPts val="1425"/>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Lst>
              <a:defRPr sz="3200">
                <a:solidFill>
                  <a:srgbClr val="000000"/>
                </a:solidFill>
                <a:latin typeface="Arial" panose="020B0604020202020204" pitchFamily="34" charset="0"/>
                <a:ea typeface="SimSun" panose="02010600030101010101" pitchFamily="2" charset="-122"/>
              </a:defRPr>
            </a:lvl1pPr>
            <a:lvl2pPr>
              <a:lnSpc>
                <a:spcPct val="93000"/>
              </a:lnSpc>
              <a:spcAft>
                <a:spcPts val="113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Lst>
              <a:defRPr sz="2800">
                <a:solidFill>
                  <a:srgbClr val="000000"/>
                </a:solidFill>
                <a:latin typeface="Arial" panose="020B0604020202020204" pitchFamily="34" charset="0"/>
                <a:ea typeface="SimSun" panose="02010600030101010101" pitchFamily="2" charset="-122"/>
              </a:defRPr>
            </a:lvl2pPr>
            <a:lvl3pPr>
              <a:lnSpc>
                <a:spcPct val="93000"/>
              </a:lnSpc>
              <a:spcAft>
                <a:spcPts val="850"/>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Lst>
              <a:defRPr sz="2400">
                <a:solidFill>
                  <a:srgbClr val="000000"/>
                </a:solidFill>
                <a:latin typeface="Arial" panose="020B0604020202020204" pitchFamily="34" charset="0"/>
                <a:ea typeface="SimSun" panose="02010600030101010101" pitchFamily="2" charset="-122"/>
              </a:defRPr>
            </a:lvl3pPr>
            <a:lvl4pPr>
              <a:lnSpc>
                <a:spcPct val="93000"/>
              </a:lnSpc>
              <a:spcAft>
                <a:spcPts val="575"/>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Lst>
              <a:defRPr sz="2000">
                <a:solidFill>
                  <a:srgbClr val="000000"/>
                </a:solidFill>
                <a:latin typeface="Arial" panose="020B0604020202020204" pitchFamily="34" charset="0"/>
                <a:ea typeface="SimSun" panose="02010600030101010101" pitchFamily="2" charset="-122"/>
              </a:defRPr>
            </a:lvl4pPr>
            <a:lvl5pPr>
              <a:lnSpc>
                <a:spcPct val="93000"/>
              </a:lnSpc>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Lst>
              <a:defRPr sz="2000">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Lst>
              <a:defRPr sz="2000">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Lst>
              <a:defRPr sz="2000">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Lst>
              <a:defRPr sz="2000">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Lst>
              <a:defRPr sz="2000">
                <a:solidFill>
                  <a:srgbClr val="000000"/>
                </a:solidFill>
                <a:latin typeface="Arial" panose="020B0604020202020204" pitchFamily="34" charset="0"/>
                <a:ea typeface="SimSun" panose="02010600030101010101" pitchFamily="2" charset="-122"/>
              </a:defRPr>
            </a:lvl9pPr>
          </a:lstStyle>
          <a:p>
            <a:pPr eaLnBrk="1">
              <a:spcAft>
                <a:spcPct val="0"/>
              </a:spcAft>
              <a:buFont typeface="Times New Roman" panose="02020603050405020304" pitchFamily="18" charset="0"/>
              <a:buNone/>
            </a:pPr>
            <a:r>
              <a:rPr lang="en-US" altLang="en-US" sz="1633">
                <a:solidFill>
                  <a:srgbClr val="FFFFFF"/>
                </a:solidFill>
              </a:rPr>
              <a:t>https://www.youtube.com/watch?v=KE952yueVLA</a:t>
            </a:r>
          </a:p>
        </p:txBody>
      </p:sp>
    </p:spTree>
    <p:extLst>
      <p:ext uri="{BB962C8B-B14F-4D97-AF65-F5344CB8AC3E}">
        <p14:creationId xmlns:p14="http://schemas.microsoft.com/office/powerpoint/2010/main" val="259039677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a:extLst>
              <a:ext uri="{FF2B5EF4-FFF2-40B4-BE49-F238E27FC236}">
                <a16:creationId xmlns:a16="http://schemas.microsoft.com/office/drawing/2014/main" id="{B16A44F3-EB86-4886-99B8-4A51F4B65B4F}"/>
              </a:ext>
            </a:extLst>
          </p:cNvPr>
          <p:cNvSpPr>
            <a:spLocks noGrp="1" noChangeArrowheads="1"/>
          </p:cNvSpPr>
          <p:nvPr>
            <p:ph type="title"/>
          </p:nvPr>
        </p:nvSpPr>
        <p:spPr/>
        <p:txBody>
          <a:bodyPr/>
          <a:lstStyle/>
          <a:p>
            <a:r>
              <a:rPr lang="en-US" altLang="en-US"/>
              <a:t>Hubel and Wiesel</a:t>
            </a:r>
          </a:p>
        </p:txBody>
      </p:sp>
      <p:pic>
        <p:nvPicPr>
          <p:cNvPr id="71683" name="Picture 2" descr="Image result for hubel and wiesel experiment">
            <a:extLst>
              <a:ext uri="{FF2B5EF4-FFF2-40B4-BE49-F238E27FC236}">
                <a16:creationId xmlns:a16="http://schemas.microsoft.com/office/drawing/2014/main" id="{01452734-2473-4A3A-A7B7-569A2D664F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6547" y="1769947"/>
            <a:ext cx="4699213" cy="3110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4" name="Rectangle 3">
            <a:extLst>
              <a:ext uri="{FF2B5EF4-FFF2-40B4-BE49-F238E27FC236}">
                <a16:creationId xmlns:a16="http://schemas.microsoft.com/office/drawing/2014/main" id="{7CC13165-6912-4F24-AF89-A1B2972541CA}"/>
              </a:ext>
            </a:extLst>
          </p:cNvPr>
          <p:cNvSpPr>
            <a:spLocks noChangeArrowheads="1"/>
          </p:cNvSpPr>
          <p:nvPr/>
        </p:nvSpPr>
        <p:spPr bwMode="auto">
          <a:xfrm>
            <a:off x="3814802" y="5433691"/>
            <a:ext cx="4571040" cy="846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1633"/>
              <a:t>http://www.cns.nyu.edu/~david/courses/perception/lecturenotes/V1/LGN-V1-slides/hw-2-cortical-rfs-640x480.mov</a:t>
            </a:r>
          </a:p>
        </p:txBody>
      </p:sp>
    </p:spTree>
    <p:extLst>
      <p:ext uri="{BB962C8B-B14F-4D97-AF65-F5344CB8AC3E}">
        <p14:creationId xmlns:p14="http://schemas.microsoft.com/office/powerpoint/2010/main" val="3849105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F72CF14B-B58F-40CB-84C2-88CD974E00D9}"/>
              </a:ext>
            </a:extLst>
          </p:cNvPr>
          <p:cNvSpPr>
            <a:spLocks noGrp="1" noChangeArrowheads="1"/>
          </p:cNvSpPr>
          <p:nvPr>
            <p:ph type="title"/>
          </p:nvPr>
        </p:nvSpPr>
        <p:spPr/>
        <p:txBody>
          <a:bodyPr/>
          <a:lstStyle/>
          <a:p>
            <a:pPr eaLnBrk="1"/>
            <a:r>
              <a:rPr lang="en-US" altLang="en-US"/>
              <a:t>The visual system</a:t>
            </a:r>
          </a:p>
        </p:txBody>
      </p:sp>
      <p:sp>
        <p:nvSpPr>
          <p:cNvPr id="9219" name="Content Placeholder 2">
            <a:extLst>
              <a:ext uri="{FF2B5EF4-FFF2-40B4-BE49-F238E27FC236}">
                <a16:creationId xmlns:a16="http://schemas.microsoft.com/office/drawing/2014/main" id="{DE99FC8A-903A-4A31-8A09-CC03691C8BA9}"/>
              </a:ext>
            </a:extLst>
          </p:cNvPr>
          <p:cNvSpPr>
            <a:spLocks noGrp="1" noChangeArrowheads="1"/>
          </p:cNvSpPr>
          <p:nvPr>
            <p:ph idx="1"/>
          </p:nvPr>
        </p:nvSpPr>
        <p:spPr/>
        <p:txBody>
          <a:bodyPr/>
          <a:lstStyle/>
          <a:p>
            <a:pPr eaLnBrk="1">
              <a:buFont typeface="Arial" panose="020B0604020202020204" pitchFamily="34" charset="0"/>
              <a:buChar char="•"/>
            </a:pPr>
            <a:r>
              <a:rPr lang="en-US" altLang="en-US"/>
              <a:t>Color</a:t>
            </a:r>
          </a:p>
          <a:p>
            <a:pPr eaLnBrk="1">
              <a:buFont typeface="Arial" panose="020B0604020202020204" pitchFamily="34" charset="0"/>
              <a:buChar char="•"/>
            </a:pPr>
            <a:r>
              <a:rPr lang="en-US" altLang="en-US"/>
              <a:t>Shapes</a:t>
            </a:r>
          </a:p>
          <a:p>
            <a:pPr eaLnBrk="1">
              <a:buFont typeface="Arial" panose="020B0604020202020204" pitchFamily="34" charset="0"/>
              <a:buChar char="•"/>
            </a:pPr>
            <a:r>
              <a:rPr lang="en-US" altLang="en-US"/>
              <a:t>Depth</a:t>
            </a:r>
          </a:p>
          <a:p>
            <a:pPr eaLnBrk="1">
              <a:buFont typeface="Arial" panose="020B0604020202020204" pitchFamily="34" charset="0"/>
              <a:buChar char="•"/>
            </a:pPr>
            <a:r>
              <a:rPr lang="en-US" altLang="en-US"/>
              <a:t>Motion</a:t>
            </a:r>
          </a:p>
          <a:p>
            <a:pPr eaLnBrk="1">
              <a:buFont typeface="Arial" panose="020B0604020202020204" pitchFamily="34" charset="0"/>
              <a:buChar char="•"/>
            </a:pPr>
            <a:r>
              <a:rPr lang="en-US" altLang="en-US"/>
              <a:t>Texture</a:t>
            </a:r>
          </a:p>
          <a:p>
            <a:pPr eaLnBrk="1">
              <a:buFont typeface="Arial" panose="020B0604020202020204" pitchFamily="34" charset="0"/>
              <a:buChar char="•"/>
            </a:pPr>
            <a:r>
              <a:rPr lang="en-US" altLang="en-US"/>
              <a:t>??</a:t>
            </a:r>
          </a:p>
          <a:p>
            <a:pPr eaLnBrk="1">
              <a:buFont typeface="Arial" panose="020B0604020202020204" pitchFamily="34" charset="0"/>
              <a:buChar char="•"/>
            </a:pPr>
            <a:endParaRPr lang="en-US" altLang="en-US"/>
          </a:p>
        </p:txBody>
      </p:sp>
    </p:spTree>
    <p:extLst>
      <p:ext uri="{BB962C8B-B14F-4D97-AF65-F5344CB8AC3E}">
        <p14:creationId xmlns:p14="http://schemas.microsoft.com/office/powerpoint/2010/main" val="31381003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a:extLst>
              <a:ext uri="{FF2B5EF4-FFF2-40B4-BE49-F238E27FC236}">
                <a16:creationId xmlns:a16="http://schemas.microsoft.com/office/drawing/2014/main" id="{374A471D-B9E9-4736-A965-20D110961291}"/>
              </a:ext>
            </a:extLst>
          </p:cNvPr>
          <p:cNvSpPr>
            <a:spLocks noGrp="1" noChangeArrowheads="1"/>
          </p:cNvSpPr>
          <p:nvPr>
            <p:ph type="title"/>
          </p:nvPr>
        </p:nvSpPr>
        <p:spPr/>
        <p:txBody>
          <a:bodyPr/>
          <a:lstStyle/>
          <a:p>
            <a:r>
              <a:rPr lang="en-US" altLang="en-US"/>
              <a:t>Function of the V1</a:t>
            </a:r>
          </a:p>
        </p:txBody>
      </p:sp>
      <p:sp>
        <p:nvSpPr>
          <p:cNvPr id="72707" name="Content Placeholder 2">
            <a:extLst>
              <a:ext uri="{FF2B5EF4-FFF2-40B4-BE49-F238E27FC236}">
                <a16:creationId xmlns:a16="http://schemas.microsoft.com/office/drawing/2014/main" id="{55BD9346-6797-42A9-878B-92CE0238A58A}"/>
              </a:ext>
            </a:extLst>
          </p:cNvPr>
          <p:cNvSpPr>
            <a:spLocks noGrp="1" noChangeArrowheads="1"/>
          </p:cNvSpPr>
          <p:nvPr>
            <p:ph idx="1"/>
          </p:nvPr>
        </p:nvSpPr>
        <p:spPr>
          <a:xfrm>
            <a:off x="1980049" y="1604329"/>
            <a:ext cx="4185079" cy="4524955"/>
          </a:xfrm>
        </p:spPr>
        <p:txBody>
          <a:bodyPr/>
          <a:lstStyle/>
          <a:p>
            <a:r>
              <a:rPr lang="en-US" altLang="en-US" sz="1814"/>
              <a:t>David Hubel and Torsten Wiesel discovered the functional organization and basic physiology of neurons in V1. </a:t>
            </a:r>
          </a:p>
          <a:p>
            <a:r>
              <a:rPr lang="en-US" altLang="en-US" sz="1814"/>
              <a:t>They discovered three different types of neurons that can be distinguished based on how they respond to visual stimuli that they called: </a:t>
            </a:r>
            <a:r>
              <a:rPr lang="en-US" altLang="en-US" sz="1814" i="1"/>
              <a:t>simple cells</a:t>
            </a:r>
            <a:r>
              <a:rPr lang="en-US" altLang="en-US" sz="1814"/>
              <a:t>, </a:t>
            </a:r>
            <a:r>
              <a:rPr lang="en-US" altLang="en-US" sz="1814" i="1"/>
              <a:t>complex cells</a:t>
            </a:r>
            <a:r>
              <a:rPr lang="en-US" altLang="en-US" sz="1814"/>
              <a:t>, and </a:t>
            </a:r>
            <a:r>
              <a:rPr lang="en-US" altLang="en-US" sz="1814" i="1"/>
              <a:t>hypercomplex cells</a:t>
            </a:r>
            <a:r>
              <a:rPr lang="en-US" altLang="en-US" sz="1814"/>
              <a:t>. </a:t>
            </a:r>
          </a:p>
          <a:p>
            <a:r>
              <a:rPr lang="en-US" altLang="en-US" sz="1814"/>
              <a:t>V1 neurons transform information (unlike LGN cells whose receptive fields look just like those of ganglion cells) so that they are </a:t>
            </a:r>
            <a:r>
              <a:rPr lang="en-US" altLang="en-US" sz="1814" i="1"/>
              <a:t>orientation selective</a:t>
            </a:r>
            <a:r>
              <a:rPr lang="en-US" altLang="en-US" sz="1814"/>
              <a:t> and </a:t>
            </a:r>
            <a:r>
              <a:rPr lang="en-US" altLang="en-US" sz="1814" i="1"/>
              <a:t>direction selective</a:t>
            </a:r>
            <a:r>
              <a:rPr lang="en-US" altLang="en-US" sz="1814"/>
              <a:t>. </a:t>
            </a:r>
          </a:p>
        </p:txBody>
      </p:sp>
      <p:pic>
        <p:nvPicPr>
          <p:cNvPr id="72708" name="Picture 2" descr="http://www.cns.nyu.edu/%7Edavid/courses/perception/lecturenotes/V1/LGN-V1-slides/Slide15.jpg">
            <a:extLst>
              <a:ext uri="{FF2B5EF4-FFF2-40B4-BE49-F238E27FC236}">
                <a16:creationId xmlns:a16="http://schemas.microsoft.com/office/drawing/2014/main" id="{F85A832D-822E-4581-8DA5-86A5755AFD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1" y="1977329"/>
            <a:ext cx="4331975" cy="324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94304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a:extLst>
              <a:ext uri="{FF2B5EF4-FFF2-40B4-BE49-F238E27FC236}">
                <a16:creationId xmlns:a16="http://schemas.microsoft.com/office/drawing/2014/main" id="{7AFBEC97-BDE1-487A-B154-045EEDD54EDF}"/>
              </a:ext>
            </a:extLst>
          </p:cNvPr>
          <p:cNvSpPr>
            <a:spLocks noGrp="1" noChangeArrowheads="1"/>
          </p:cNvSpPr>
          <p:nvPr>
            <p:ph type="title"/>
          </p:nvPr>
        </p:nvSpPr>
        <p:spPr/>
        <p:txBody>
          <a:bodyPr/>
          <a:lstStyle/>
          <a:p>
            <a:r>
              <a:rPr lang="en-US" altLang="en-US"/>
              <a:t>summary</a:t>
            </a:r>
          </a:p>
        </p:txBody>
      </p:sp>
      <p:sp>
        <p:nvSpPr>
          <p:cNvPr id="80899" name="Content Placeholder 2">
            <a:extLst>
              <a:ext uri="{FF2B5EF4-FFF2-40B4-BE49-F238E27FC236}">
                <a16:creationId xmlns:a16="http://schemas.microsoft.com/office/drawing/2014/main" id="{B3A268BB-0F5B-4EDF-9D86-823EBB5D9587}"/>
              </a:ext>
            </a:extLst>
          </p:cNvPr>
          <p:cNvSpPr>
            <a:spLocks noGrp="1" noChangeArrowheads="1"/>
          </p:cNvSpPr>
          <p:nvPr>
            <p:ph idx="1"/>
          </p:nvPr>
        </p:nvSpPr>
        <p:spPr/>
        <p:txBody>
          <a:bodyPr/>
          <a:lstStyle/>
          <a:p>
            <a:pPr>
              <a:buNone/>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US" altLang="en-US"/>
              <a:t>The visual system is composed of </a:t>
            </a:r>
          </a:p>
          <a:p>
            <a:pPr>
              <a:buNone/>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US" altLang="en-US"/>
              <a:t>many interactive functional parts:</a:t>
            </a:r>
          </a:p>
          <a:p>
            <a:pPr>
              <a:buNone/>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US" altLang="en-US"/>
              <a:t>Eye (optics of image formation)</a:t>
            </a:r>
          </a:p>
          <a:p>
            <a:pPr>
              <a:buNone/>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US" altLang="en-US"/>
              <a:t>	Retina (light transduction)</a:t>
            </a:r>
          </a:p>
          <a:p>
            <a:pPr>
              <a:buNone/>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US" altLang="en-US"/>
              <a:t>	LGN (waystation?)</a:t>
            </a:r>
          </a:p>
          <a:p>
            <a:pPr>
              <a:buNone/>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US" altLang="en-US"/>
              <a:t>	Area V1 (hypercolumns)</a:t>
            </a:r>
          </a:p>
          <a:p>
            <a:pPr>
              <a:buNone/>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US" altLang="en-US"/>
              <a:t>	Higher cortical areas (features)</a:t>
            </a:r>
          </a:p>
          <a:p>
            <a:pPr>
              <a:buNone/>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US" altLang="en-US"/>
              <a:t>	Cortical pathways (what/where)</a:t>
            </a:r>
          </a:p>
          <a:p>
            <a:pPr>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endParaRPr lang="en-US" altLang="en-US"/>
          </a:p>
        </p:txBody>
      </p:sp>
    </p:spTree>
    <p:extLst>
      <p:ext uri="{BB962C8B-B14F-4D97-AF65-F5344CB8AC3E}">
        <p14:creationId xmlns:p14="http://schemas.microsoft.com/office/powerpoint/2010/main" val="3276673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744DE-F5B1-4627-9844-A4B4E5B63BAD}"/>
              </a:ext>
            </a:extLst>
          </p:cNvPr>
          <p:cNvSpPr>
            <a:spLocks noGrp="1"/>
          </p:cNvSpPr>
          <p:nvPr>
            <p:ph type="ctrTitle"/>
          </p:nvPr>
        </p:nvSpPr>
        <p:spPr/>
        <p:txBody>
          <a:bodyPr/>
          <a:lstStyle/>
          <a:p>
            <a:r>
              <a:rPr lang="en-IN" dirty="0"/>
              <a:t> Object recognition</a:t>
            </a:r>
          </a:p>
        </p:txBody>
      </p:sp>
    </p:spTree>
    <p:extLst>
      <p:ext uri="{BB962C8B-B14F-4D97-AF65-F5344CB8AC3E}">
        <p14:creationId xmlns:p14="http://schemas.microsoft.com/office/powerpoint/2010/main" val="33413375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terious Dots Optical Illusion">
            <a:extLst>
              <a:ext uri="{FF2B5EF4-FFF2-40B4-BE49-F238E27FC236}">
                <a16:creationId xmlns:a16="http://schemas.microsoft.com/office/drawing/2014/main" id="{A6E5EDF2-D50D-4601-B61B-2C0ADF839A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7475" y="400490"/>
            <a:ext cx="7038975" cy="5710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37523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C17C-945A-493A-AD02-245982830C2C}"/>
              </a:ext>
            </a:extLst>
          </p:cNvPr>
          <p:cNvSpPr>
            <a:spLocks noGrp="1"/>
          </p:cNvSpPr>
          <p:nvPr>
            <p:ph type="title"/>
          </p:nvPr>
        </p:nvSpPr>
        <p:spPr/>
        <p:txBody>
          <a:bodyPr/>
          <a:lstStyle/>
          <a:p>
            <a:r>
              <a:rPr lang="en-US" dirty="0">
                <a:effectLst/>
                <a:latin typeface="Arial" panose="020B0604020202020204" pitchFamily="34" charset="0"/>
              </a:rPr>
              <a:t>Gestalt principles of perceptual organization</a:t>
            </a:r>
            <a:endParaRPr lang="en-IN" dirty="0"/>
          </a:p>
        </p:txBody>
      </p:sp>
      <p:sp>
        <p:nvSpPr>
          <p:cNvPr id="3" name="Content Placeholder 2">
            <a:extLst>
              <a:ext uri="{FF2B5EF4-FFF2-40B4-BE49-F238E27FC236}">
                <a16:creationId xmlns:a16="http://schemas.microsoft.com/office/drawing/2014/main" id="{DFA5E877-FF6A-4531-8DE8-8EBD1456ABBF}"/>
              </a:ext>
            </a:extLst>
          </p:cNvPr>
          <p:cNvSpPr>
            <a:spLocks noGrp="1"/>
          </p:cNvSpPr>
          <p:nvPr>
            <p:ph idx="1"/>
          </p:nvPr>
        </p:nvSpPr>
        <p:spPr>
          <a:xfrm>
            <a:off x="838200" y="1825625"/>
            <a:ext cx="3434862" cy="4351338"/>
          </a:xfrm>
        </p:spPr>
        <p:txBody>
          <a:bodyPr/>
          <a:lstStyle/>
          <a:p>
            <a:pPr algn="l"/>
            <a:r>
              <a:rPr lang="en-US" sz="1800" b="0" i="0" u="none" strike="noStrike" baseline="0" dirty="0">
                <a:latin typeface="SabonLTStd-Roman"/>
              </a:rPr>
              <a:t>The </a:t>
            </a:r>
            <a:r>
              <a:rPr lang="en-US" sz="1800" b="0" i="0" u="none" strike="noStrike" baseline="0" dirty="0" err="1">
                <a:latin typeface="SabonLTStd-Roman"/>
              </a:rPr>
              <a:t>Gestaltists</a:t>
            </a:r>
            <a:r>
              <a:rPr lang="en-US" sz="1800" b="0" i="0" u="none" strike="noStrike" baseline="0" dirty="0">
                <a:latin typeface="SabonLTStd-Roman"/>
              </a:rPr>
              <a:t> argued that the organization is contributed by the perceiver; this is why, they claimed, the perceptual whole is often different from the sum of its parts.</a:t>
            </a:r>
            <a:endParaRPr lang="en-IN" dirty="0"/>
          </a:p>
        </p:txBody>
      </p:sp>
      <p:pic>
        <p:nvPicPr>
          <p:cNvPr id="5" name="Picture 4" descr="Shape&#10;&#10;Description automatically generated">
            <a:extLst>
              <a:ext uri="{FF2B5EF4-FFF2-40B4-BE49-F238E27FC236}">
                <a16:creationId xmlns:a16="http://schemas.microsoft.com/office/drawing/2014/main" id="{F3DA667C-407C-4A23-BE9A-7684161A16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2307" y="1146177"/>
            <a:ext cx="3188677" cy="2855117"/>
          </a:xfrm>
          <a:prstGeom prst="rect">
            <a:avLst/>
          </a:prstGeom>
        </p:spPr>
      </p:pic>
      <p:pic>
        <p:nvPicPr>
          <p:cNvPr id="7" name="Picture 6">
            <a:extLst>
              <a:ext uri="{FF2B5EF4-FFF2-40B4-BE49-F238E27FC236}">
                <a16:creationId xmlns:a16="http://schemas.microsoft.com/office/drawing/2014/main" id="{B3D0695D-0340-4123-B5DF-4F1F8BC2E09A}"/>
              </a:ext>
            </a:extLst>
          </p:cNvPr>
          <p:cNvPicPr>
            <a:picLocks noChangeAspect="1"/>
          </p:cNvPicPr>
          <p:nvPr/>
        </p:nvPicPr>
        <p:blipFill>
          <a:blip r:embed="rId3"/>
          <a:stretch>
            <a:fillRect/>
          </a:stretch>
        </p:blipFill>
        <p:spPr>
          <a:xfrm>
            <a:off x="4194174" y="3253155"/>
            <a:ext cx="4598133" cy="3033222"/>
          </a:xfrm>
          <a:prstGeom prst="rect">
            <a:avLst/>
          </a:prstGeom>
        </p:spPr>
      </p:pic>
    </p:spTree>
    <p:extLst>
      <p:ext uri="{BB962C8B-B14F-4D97-AF65-F5344CB8AC3E}">
        <p14:creationId xmlns:p14="http://schemas.microsoft.com/office/powerpoint/2010/main" val="2374057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55775-B72E-4E93-B768-C1E2ED30A792}"/>
              </a:ext>
            </a:extLst>
          </p:cNvPr>
          <p:cNvSpPr>
            <a:spLocks noGrp="1"/>
          </p:cNvSpPr>
          <p:nvPr>
            <p:ph type="title"/>
          </p:nvPr>
        </p:nvSpPr>
        <p:spPr/>
        <p:txBody>
          <a:bodyPr/>
          <a:lstStyle/>
          <a:p>
            <a:r>
              <a:rPr lang="en-US" dirty="0">
                <a:effectLst/>
                <a:latin typeface="Arial" panose="020B0604020202020204" pitchFamily="34" charset="0"/>
              </a:rPr>
              <a:t>Gestalt principles</a:t>
            </a:r>
            <a:endParaRPr lang="en-IN" dirty="0"/>
          </a:p>
        </p:txBody>
      </p:sp>
      <p:pic>
        <p:nvPicPr>
          <p:cNvPr id="7" name="Picture 6" descr="Diagram, shape&#10;&#10;Description automatically generated">
            <a:extLst>
              <a:ext uri="{FF2B5EF4-FFF2-40B4-BE49-F238E27FC236}">
                <a16:creationId xmlns:a16="http://schemas.microsoft.com/office/drawing/2014/main" id="{2C45A977-E74D-4146-B45F-A61AAA6EA0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3575" y="1282700"/>
            <a:ext cx="7991475" cy="5327650"/>
          </a:xfrm>
          <a:prstGeom prst="rect">
            <a:avLst/>
          </a:prstGeom>
        </p:spPr>
      </p:pic>
    </p:spTree>
    <p:extLst>
      <p:ext uri="{BB962C8B-B14F-4D97-AF65-F5344CB8AC3E}">
        <p14:creationId xmlns:p14="http://schemas.microsoft.com/office/powerpoint/2010/main" val="36202032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26470-E4E6-475F-9DB3-C45C37BFD301}"/>
              </a:ext>
            </a:extLst>
          </p:cNvPr>
          <p:cNvSpPr>
            <a:spLocks noGrp="1"/>
          </p:cNvSpPr>
          <p:nvPr>
            <p:ph type="title"/>
          </p:nvPr>
        </p:nvSpPr>
        <p:spPr/>
        <p:txBody>
          <a:bodyPr>
            <a:normAutofit/>
          </a:bodyPr>
          <a:lstStyle/>
          <a:p>
            <a:r>
              <a:rPr lang="en-US" sz="2800" b="0" i="0" u="none" strike="noStrike" baseline="0" dirty="0">
                <a:latin typeface="Calibri-Light"/>
              </a:rPr>
              <a:t>Helmholtz’s theory of unconscious inference</a:t>
            </a:r>
            <a:r>
              <a:rPr lang="en-IN" sz="2800" b="0" i="0" u="none" strike="noStrike" baseline="0" dirty="0">
                <a:latin typeface="Calibri-Light"/>
              </a:rPr>
              <a:t>(1867)</a:t>
            </a:r>
            <a:endParaRPr lang="en-IN" sz="2800" dirty="0"/>
          </a:p>
        </p:txBody>
      </p:sp>
      <p:sp>
        <p:nvSpPr>
          <p:cNvPr id="3" name="Content Placeholder 2">
            <a:extLst>
              <a:ext uri="{FF2B5EF4-FFF2-40B4-BE49-F238E27FC236}">
                <a16:creationId xmlns:a16="http://schemas.microsoft.com/office/drawing/2014/main" id="{3D512812-B84A-493A-B1B4-6150C16BB4C6}"/>
              </a:ext>
            </a:extLst>
          </p:cNvPr>
          <p:cNvSpPr>
            <a:spLocks noGrp="1"/>
          </p:cNvSpPr>
          <p:nvPr>
            <p:ph idx="1"/>
          </p:nvPr>
        </p:nvSpPr>
        <p:spPr>
          <a:xfrm>
            <a:off x="838200" y="1825625"/>
            <a:ext cx="4542692" cy="4351338"/>
          </a:xfrm>
        </p:spPr>
        <p:txBody>
          <a:bodyPr/>
          <a:lstStyle/>
          <a:p>
            <a:r>
              <a:rPr lang="en-IN" dirty="0"/>
              <a:t>It states that some of our perceptions are a result of unconscious assumptions we make about the environment.</a:t>
            </a:r>
          </a:p>
          <a:p>
            <a:r>
              <a:rPr lang="en-IN" dirty="0"/>
              <a:t>Includes the </a:t>
            </a:r>
            <a:r>
              <a:rPr lang="en-IN" b="1" dirty="0"/>
              <a:t>Likelihood principle </a:t>
            </a:r>
            <a:r>
              <a:rPr lang="en-IN" dirty="0"/>
              <a:t>– we perceive an object that is most likely to have caused the pattern. </a:t>
            </a:r>
          </a:p>
        </p:txBody>
      </p:sp>
      <p:pic>
        <p:nvPicPr>
          <p:cNvPr id="5" name="Picture 4" descr="A picture containing object, antenna&#10;&#10;Description automatically generated">
            <a:extLst>
              <a:ext uri="{FF2B5EF4-FFF2-40B4-BE49-F238E27FC236}">
                <a16:creationId xmlns:a16="http://schemas.microsoft.com/office/drawing/2014/main" id="{EB169300-45FC-485F-A001-35F0076160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4175" y="1999058"/>
            <a:ext cx="4743450" cy="2668191"/>
          </a:xfrm>
          <a:prstGeom prst="rect">
            <a:avLst/>
          </a:prstGeom>
        </p:spPr>
      </p:pic>
    </p:spTree>
    <p:extLst>
      <p:ext uri="{BB962C8B-B14F-4D97-AF65-F5344CB8AC3E}">
        <p14:creationId xmlns:p14="http://schemas.microsoft.com/office/powerpoint/2010/main" val="17486921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a:t>Object Recognition</a:t>
            </a:r>
          </a:p>
        </p:txBody>
      </p:sp>
      <p:sp>
        <p:nvSpPr>
          <p:cNvPr id="22531" name="Content Placeholder 2"/>
          <p:cNvSpPr>
            <a:spLocks noGrp="1"/>
          </p:cNvSpPr>
          <p:nvPr>
            <p:ph idx="1"/>
          </p:nvPr>
        </p:nvSpPr>
        <p:spPr>
          <a:xfrm>
            <a:off x="1981200" y="1604964"/>
            <a:ext cx="8224838" cy="1271587"/>
          </a:xfrm>
        </p:spPr>
        <p:txBody>
          <a:bodyPr rtlCol="0">
            <a:normAutofit/>
          </a:bodyPr>
          <a:lstStyle/>
          <a:p>
            <a:pPr>
              <a:buNone/>
              <a:defRPr/>
            </a:pPr>
            <a:r>
              <a:rPr lang="en-US" b="1"/>
              <a:t>How Humans Recognize Objects: Segmentation, Categorization and Individual Identification </a:t>
            </a:r>
            <a:endParaRPr lang="en-US"/>
          </a:p>
        </p:txBody>
      </p:sp>
      <p:pic>
        <p:nvPicPr>
          <p:cNvPr id="7172" name="Picture 5" descr="http://www.cns.nyu.edu/%7Edavid/courses/perception/lecturenotes/recognition/recognition-slides/Slide12.jpg"/>
          <p:cNvPicPr>
            <a:picLocks noChangeAspect="1" noChangeArrowheads="1"/>
          </p:cNvPicPr>
          <p:nvPr/>
        </p:nvPicPr>
        <p:blipFill>
          <a:blip r:embed="rId2"/>
          <a:srcRect/>
          <a:stretch>
            <a:fillRect/>
          </a:stretch>
        </p:blipFill>
        <p:spPr bwMode="auto">
          <a:xfrm>
            <a:off x="2709864" y="2348468"/>
            <a:ext cx="6012105" cy="4509533"/>
          </a:xfrm>
          <a:prstGeom prst="rect">
            <a:avLst/>
          </a:prstGeom>
          <a:noFill/>
          <a:ln w="9525">
            <a:noFill/>
            <a:miter lim="800000"/>
            <a:headEnd/>
            <a:tailEnd/>
          </a:ln>
        </p:spPr>
      </p:pic>
    </p:spTree>
    <p:extLst>
      <p:ext uri="{BB962C8B-B14F-4D97-AF65-F5344CB8AC3E}">
        <p14:creationId xmlns:p14="http://schemas.microsoft.com/office/powerpoint/2010/main" val="35952479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sz="2500" b="1" dirty="0"/>
              <a:t>How Do We Recognize Objects From Different</a:t>
            </a:r>
            <a:br>
              <a:rPr lang="en-US" sz="2500" b="1" dirty="0"/>
            </a:br>
            <a:r>
              <a:rPr lang="en-US" sz="2500" b="1" dirty="0"/>
              <a:t>Viewpoints?</a:t>
            </a:r>
            <a:endParaRPr lang="en-US" sz="2500" dirty="0"/>
          </a:p>
        </p:txBody>
      </p:sp>
      <p:sp>
        <p:nvSpPr>
          <p:cNvPr id="23555" name="Content Placeholder 2"/>
          <p:cNvSpPr>
            <a:spLocks noGrp="1"/>
          </p:cNvSpPr>
          <p:nvPr>
            <p:ph idx="1"/>
          </p:nvPr>
        </p:nvSpPr>
        <p:spPr/>
        <p:txBody>
          <a:bodyPr/>
          <a:lstStyle/>
          <a:p>
            <a:r>
              <a:rPr lang="en-US" dirty="0"/>
              <a:t>Two competing theories:</a:t>
            </a:r>
          </a:p>
          <a:p>
            <a:pPr marL="0" indent="0">
              <a:buNone/>
            </a:pPr>
            <a:r>
              <a:rPr lang="en-US" dirty="0"/>
              <a:t>- Structural description models</a:t>
            </a:r>
          </a:p>
          <a:p>
            <a:pPr marL="0" indent="0">
              <a:buNone/>
            </a:pPr>
            <a:r>
              <a:rPr lang="en-US" dirty="0"/>
              <a:t>- Image description models</a:t>
            </a:r>
          </a:p>
        </p:txBody>
      </p:sp>
    </p:spTree>
    <p:extLst>
      <p:ext uri="{BB962C8B-B14F-4D97-AF65-F5344CB8AC3E}">
        <p14:creationId xmlns:p14="http://schemas.microsoft.com/office/powerpoint/2010/main" val="6904559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0" y="0"/>
            <a:ext cx="10515600" cy="1325563"/>
          </a:xfrm>
        </p:spPr>
        <p:txBody>
          <a:bodyPr/>
          <a:lstStyle/>
          <a:p>
            <a:r>
              <a:rPr lang="en-US" b="1" dirty="0"/>
              <a:t>Structural-Description Models:</a:t>
            </a:r>
            <a:endParaRPr lang="en-US" dirty="0"/>
          </a:p>
        </p:txBody>
      </p:sp>
      <p:sp>
        <p:nvSpPr>
          <p:cNvPr id="24579" name="Content Placeholder 2"/>
          <p:cNvSpPr>
            <a:spLocks noGrp="1"/>
          </p:cNvSpPr>
          <p:nvPr>
            <p:ph idx="1"/>
          </p:nvPr>
        </p:nvSpPr>
        <p:spPr>
          <a:xfrm>
            <a:off x="1948800" y="1078675"/>
            <a:ext cx="8225280" cy="3483725"/>
          </a:xfrm>
        </p:spPr>
        <p:txBody>
          <a:bodyPr/>
          <a:lstStyle/>
          <a:p>
            <a:r>
              <a:rPr lang="en-US" sz="1600" dirty="0"/>
              <a:t>Recognition by Components (RBC) {</a:t>
            </a:r>
            <a:r>
              <a:rPr lang="en-US" sz="1600" dirty="0" err="1"/>
              <a:t>Biederman</a:t>
            </a:r>
            <a:r>
              <a:rPr lang="en-US" sz="1600" dirty="0"/>
              <a:t> (1985)}</a:t>
            </a:r>
          </a:p>
          <a:p>
            <a:r>
              <a:rPr lang="en-US" sz="1600" dirty="0" err="1"/>
              <a:t>Geons</a:t>
            </a:r>
            <a:r>
              <a:rPr lang="en-US" sz="1600" dirty="0"/>
              <a:t> (“Geometric Ions”)</a:t>
            </a:r>
          </a:p>
          <a:p>
            <a:r>
              <a:rPr lang="en-US" sz="1600" dirty="0"/>
              <a:t>Each </a:t>
            </a:r>
            <a:r>
              <a:rPr lang="en-US" sz="1600" dirty="0" err="1"/>
              <a:t>geon</a:t>
            </a:r>
            <a:r>
              <a:rPr lang="en-US" sz="1600" dirty="0"/>
              <a:t> is uniquely identifiable from most viewpoints </a:t>
            </a:r>
            <a:r>
              <a:rPr lang="en-US" sz="1600" i="1" dirty="0"/>
              <a:t>(viewpoint invariant).</a:t>
            </a:r>
          </a:p>
          <a:p>
            <a:r>
              <a:rPr lang="en-US" sz="1600" dirty="0"/>
              <a:t>Only 36 </a:t>
            </a:r>
            <a:r>
              <a:rPr lang="en-US" sz="1600" dirty="0" err="1"/>
              <a:t>geons</a:t>
            </a:r>
            <a:r>
              <a:rPr lang="en-US" sz="1600" dirty="0"/>
              <a:t> needed to make thousands of objects.</a:t>
            </a:r>
          </a:p>
          <a:p>
            <a:r>
              <a:rPr lang="en-US" sz="1600" dirty="0"/>
              <a:t>Objects can be identified if the </a:t>
            </a:r>
            <a:r>
              <a:rPr lang="en-US" sz="1600" dirty="0" err="1"/>
              <a:t>geons</a:t>
            </a:r>
            <a:r>
              <a:rPr lang="en-US" sz="1600" dirty="0"/>
              <a:t> can be identified:</a:t>
            </a:r>
          </a:p>
          <a:p>
            <a:r>
              <a:rPr lang="en-US" sz="1600" dirty="0"/>
              <a:t>which </a:t>
            </a:r>
            <a:r>
              <a:rPr lang="en-US" sz="1600" dirty="0" err="1"/>
              <a:t>geons</a:t>
            </a:r>
            <a:r>
              <a:rPr lang="en-US" sz="1600" dirty="0"/>
              <a:t> are present?</a:t>
            </a:r>
          </a:p>
          <a:p>
            <a:r>
              <a:rPr lang="en-US" sz="1600" dirty="0"/>
              <a:t>what is the spatial relation among </a:t>
            </a:r>
            <a:r>
              <a:rPr lang="en-US" sz="1600" dirty="0" err="1"/>
              <a:t>geons</a:t>
            </a:r>
            <a:r>
              <a:rPr lang="en-US" sz="1600" dirty="0"/>
              <a:t>?</a:t>
            </a:r>
          </a:p>
        </p:txBody>
      </p:sp>
      <p:pic>
        <p:nvPicPr>
          <p:cNvPr id="24580" name="Picture 2"/>
          <p:cNvPicPr>
            <a:picLocks noChangeAspect="1" noChangeArrowheads="1"/>
          </p:cNvPicPr>
          <p:nvPr/>
        </p:nvPicPr>
        <p:blipFill>
          <a:blip r:embed="rId2"/>
          <a:srcRect/>
          <a:stretch>
            <a:fillRect/>
          </a:stretch>
        </p:blipFill>
        <p:spPr bwMode="auto">
          <a:xfrm>
            <a:off x="6994560" y="3567256"/>
            <a:ext cx="3507840" cy="3171213"/>
          </a:xfrm>
          <a:prstGeom prst="rect">
            <a:avLst/>
          </a:prstGeom>
          <a:noFill/>
          <a:ln w="9525">
            <a:noFill/>
            <a:miter lim="800000"/>
            <a:headEnd/>
            <a:tailEnd/>
          </a:ln>
        </p:spPr>
      </p:pic>
      <p:pic>
        <p:nvPicPr>
          <p:cNvPr id="24581" name="Picture 3"/>
          <p:cNvPicPr>
            <a:picLocks noChangeAspect="1" noChangeArrowheads="1"/>
          </p:cNvPicPr>
          <p:nvPr/>
        </p:nvPicPr>
        <p:blipFill>
          <a:blip r:embed="rId3"/>
          <a:srcRect/>
          <a:stretch>
            <a:fillRect/>
          </a:stretch>
        </p:blipFill>
        <p:spPr bwMode="auto">
          <a:xfrm>
            <a:off x="142117" y="3824654"/>
            <a:ext cx="6542844" cy="2231182"/>
          </a:xfrm>
          <a:prstGeom prst="rect">
            <a:avLst/>
          </a:prstGeom>
          <a:noFill/>
          <a:ln w="9525">
            <a:noFill/>
            <a:miter lim="800000"/>
            <a:headEnd/>
            <a:tailEnd/>
          </a:ln>
        </p:spPr>
      </p:pic>
      <p:sp>
        <p:nvSpPr>
          <p:cNvPr id="24582" name="Rectangle 5"/>
          <p:cNvSpPr>
            <a:spLocks noChangeArrowheads="1"/>
          </p:cNvSpPr>
          <p:nvPr/>
        </p:nvSpPr>
        <p:spPr bwMode="auto">
          <a:xfrm>
            <a:off x="1672321" y="6073118"/>
            <a:ext cx="4570560" cy="760864"/>
          </a:xfrm>
          <a:prstGeom prst="rect">
            <a:avLst/>
          </a:prstGeom>
          <a:noFill/>
          <a:ln w="9525">
            <a:noFill/>
            <a:miter lim="800000"/>
            <a:headEnd/>
            <a:tailEnd/>
          </a:ln>
        </p:spPr>
        <p:txBody>
          <a:bodyPr lIns="82945" tIns="41473" rIns="82945" bIns="41473">
            <a:spAutoFit/>
          </a:bodyPr>
          <a:lstStyle/>
          <a:p>
            <a:r>
              <a:rPr lang="en-US" sz="1100" dirty="0"/>
              <a:t>Figure 5.35 (a) It is difficult to identify the object behind the mask because its </a:t>
            </a:r>
            <a:r>
              <a:rPr lang="en-US" sz="1100" dirty="0" err="1"/>
              <a:t>geons</a:t>
            </a:r>
            <a:r>
              <a:rPr lang="en-US" sz="1100" dirty="0"/>
              <a:t> have been obscured.</a:t>
            </a:r>
          </a:p>
          <a:p>
            <a:r>
              <a:rPr lang="en-US" sz="1100" dirty="0"/>
              <a:t>(b) Now that it is possible to identify </a:t>
            </a:r>
            <a:r>
              <a:rPr lang="en-US" sz="1100" dirty="0" err="1"/>
              <a:t>geons</a:t>
            </a:r>
            <a:r>
              <a:rPr lang="en-US" sz="1100" dirty="0"/>
              <a:t>, the object can be identified as a flashlight.</a:t>
            </a:r>
          </a:p>
        </p:txBody>
      </p:sp>
    </p:spTree>
    <p:extLst>
      <p:ext uri="{BB962C8B-B14F-4D97-AF65-F5344CB8AC3E}">
        <p14:creationId xmlns:p14="http://schemas.microsoft.com/office/powerpoint/2010/main" val="3064330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1" descr="dress1_c.jpg">
            <a:extLst>
              <a:ext uri="{FF2B5EF4-FFF2-40B4-BE49-F238E27FC236}">
                <a16:creationId xmlns:a16="http://schemas.microsoft.com/office/drawing/2014/main" id="{A58B51A4-4AF0-4291-9DAF-E9B6292761C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01384" y="1"/>
            <a:ext cx="3770316"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Picture 2">
            <a:extLst>
              <a:ext uri="{FF2B5EF4-FFF2-40B4-BE49-F238E27FC236}">
                <a16:creationId xmlns:a16="http://schemas.microsoft.com/office/drawing/2014/main" id="{1494FD9C-0F75-409C-B42C-E316F7239B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8146" y="318274"/>
            <a:ext cx="3950334" cy="5875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86368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t>Recognition by Components</a:t>
            </a:r>
          </a:p>
        </p:txBody>
      </p:sp>
      <p:sp>
        <p:nvSpPr>
          <p:cNvPr id="25603" name="Content Placeholder 2"/>
          <p:cNvSpPr>
            <a:spLocks noGrp="1"/>
          </p:cNvSpPr>
          <p:nvPr>
            <p:ph idx="1"/>
          </p:nvPr>
        </p:nvSpPr>
        <p:spPr>
          <a:xfrm>
            <a:off x="1980480" y="1604329"/>
            <a:ext cx="8225280" cy="4594248"/>
          </a:xfrm>
        </p:spPr>
        <p:txBody>
          <a:bodyPr>
            <a:normAutofit/>
          </a:bodyPr>
          <a:lstStyle/>
          <a:p>
            <a:pPr>
              <a:buFont typeface="Times New Roman" pitchFamily="18" charset="0"/>
              <a:buNone/>
            </a:pPr>
            <a:r>
              <a:rPr lang="en-US" sz="1600" dirty="0"/>
              <a:t>Strengths</a:t>
            </a:r>
          </a:p>
          <a:p>
            <a:r>
              <a:rPr lang="en-US" sz="1600" dirty="0"/>
              <a:t>– Viewpoint invariant</a:t>
            </a:r>
          </a:p>
          <a:p>
            <a:r>
              <a:rPr lang="en-US" sz="1600" dirty="0"/>
              <a:t>– Parts-based</a:t>
            </a:r>
          </a:p>
          <a:p>
            <a:r>
              <a:rPr lang="en-US" sz="1600" dirty="0"/>
              <a:t>– May be able to deal with partial occlusion via feedback</a:t>
            </a:r>
          </a:p>
          <a:p>
            <a:r>
              <a:rPr lang="en-US" sz="1600" dirty="0"/>
              <a:t>– Represent 3-D structure</a:t>
            </a:r>
          </a:p>
          <a:p>
            <a:pPr>
              <a:buFont typeface="Times New Roman" pitchFamily="18" charset="0"/>
              <a:buNone/>
            </a:pPr>
            <a:r>
              <a:rPr lang="en-US" sz="1600" dirty="0"/>
              <a:t>Weaknesses</a:t>
            </a:r>
          </a:p>
          <a:p>
            <a:r>
              <a:rPr lang="en-US" sz="1600" dirty="0"/>
              <a:t>– Complexity of representation</a:t>
            </a:r>
          </a:p>
          <a:p>
            <a:r>
              <a:rPr lang="en-US" sz="1600" dirty="0"/>
              <a:t>– Doesn’t easily represent subtle metric differences (</a:t>
            </a:r>
            <a:r>
              <a:rPr lang="en-US" sz="1600" dirty="0" err="1"/>
              <a:t>e.g.,distance</a:t>
            </a:r>
            <a:r>
              <a:rPr lang="en-US" sz="1600" dirty="0"/>
              <a:t> between eyes)</a:t>
            </a:r>
          </a:p>
          <a:p>
            <a:r>
              <a:rPr lang="en-US" sz="1600" dirty="0"/>
              <a:t>– Recognition is at the level of categories (chair vs. table) rather than individuals (my office chair vs. my kitchen chair)</a:t>
            </a:r>
          </a:p>
        </p:txBody>
      </p:sp>
    </p:spTree>
    <p:extLst>
      <p:ext uri="{BB962C8B-B14F-4D97-AF65-F5344CB8AC3E}">
        <p14:creationId xmlns:p14="http://schemas.microsoft.com/office/powerpoint/2010/main" val="13753495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Content Placeholder 2"/>
          <p:cNvSpPr>
            <a:spLocks noGrp="1"/>
          </p:cNvSpPr>
          <p:nvPr>
            <p:ph idx="1"/>
          </p:nvPr>
        </p:nvSpPr>
        <p:spPr>
          <a:xfrm>
            <a:off x="1741489" y="4811714"/>
            <a:ext cx="8224837" cy="2378075"/>
          </a:xfrm>
        </p:spPr>
        <p:txBody>
          <a:bodyPr/>
          <a:lstStyle/>
          <a:p>
            <a:r>
              <a:rPr lang="en-US" sz="1600"/>
              <a:t>This is an alternative theory. You store in your head a bunch of characteristic views (mental images) of objects. You recognize a new image by finding the closest match. That is, you don't use 3D shape to recognize objects. Only the 2D views of the </a:t>
            </a:r>
            <a:r>
              <a:rPr lang="en-US" sz="1500"/>
              <a:t>objects</a:t>
            </a:r>
          </a:p>
        </p:txBody>
      </p:sp>
      <p:pic>
        <p:nvPicPr>
          <p:cNvPr id="12291" name="Picture 2" descr="http://www.cns.nyu.edu/%7Edavid/courses/perception/lecturenotes/recognition/recognition-slides/Slide28.jpg"/>
          <p:cNvPicPr>
            <a:picLocks noChangeAspect="1" noChangeArrowheads="1"/>
          </p:cNvPicPr>
          <p:nvPr/>
        </p:nvPicPr>
        <p:blipFill>
          <a:blip r:embed="rId2"/>
          <a:srcRect/>
          <a:stretch>
            <a:fillRect/>
          </a:stretch>
        </p:blipFill>
        <p:spPr bwMode="auto">
          <a:xfrm>
            <a:off x="3192463" y="1"/>
            <a:ext cx="6221412" cy="4665663"/>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b="1" dirty="0"/>
              <a:t>Image-Description Models</a:t>
            </a:r>
            <a:endParaRPr lang="en-US" dirty="0"/>
          </a:p>
        </p:txBody>
      </p:sp>
      <p:sp>
        <p:nvSpPr>
          <p:cNvPr id="27651" name="Content Placeholder 2"/>
          <p:cNvSpPr>
            <a:spLocks noGrp="1"/>
          </p:cNvSpPr>
          <p:nvPr>
            <p:ph idx="1"/>
          </p:nvPr>
        </p:nvSpPr>
        <p:spPr>
          <a:xfrm>
            <a:off x="838200" y="1825625"/>
            <a:ext cx="10515600" cy="4351338"/>
          </a:xfrm>
        </p:spPr>
        <p:txBody>
          <a:bodyPr>
            <a:normAutofit/>
          </a:bodyPr>
          <a:lstStyle/>
          <a:p>
            <a:r>
              <a:rPr lang="en-US" sz="2400" dirty="0"/>
              <a:t>Ability to identify 3-D objects comes from stored 2-D viewpoints from  different perspectives</a:t>
            </a:r>
          </a:p>
          <a:p>
            <a:r>
              <a:rPr lang="en-US" sz="2400" dirty="0"/>
              <a:t>– For a familiar object, view invariance occurs</a:t>
            </a:r>
          </a:p>
          <a:p>
            <a:r>
              <a:rPr lang="en-US" sz="2400" dirty="0"/>
              <a:t>– For a novel object, view invariance does not occur</a:t>
            </a:r>
          </a:p>
          <a:p>
            <a:pPr>
              <a:buFont typeface="Times New Roman" pitchFamily="18" charset="0"/>
              <a:buNone/>
            </a:pPr>
            <a:endParaRPr lang="en-US" sz="2400" dirty="0"/>
          </a:p>
          <a:p>
            <a:pPr>
              <a:buFont typeface="Times New Roman" pitchFamily="18" charset="0"/>
              <a:buNone/>
            </a:pPr>
            <a:r>
              <a:rPr lang="en-US" sz="2400" dirty="0"/>
              <a:t>This shows that an observer needs to have the different  viewpoints encoded before recognition can occur from all viewpoints</a:t>
            </a:r>
          </a:p>
        </p:txBody>
      </p:sp>
      <p:pic>
        <p:nvPicPr>
          <p:cNvPr id="3" name="Picture 2" descr="A picture containing glass&#10;&#10;Description automatically generated">
            <a:extLst>
              <a:ext uri="{FF2B5EF4-FFF2-40B4-BE49-F238E27FC236}">
                <a16:creationId xmlns:a16="http://schemas.microsoft.com/office/drawing/2014/main" id="{A28A80D0-264E-43F0-BD01-F996ED604E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8775" y="205581"/>
            <a:ext cx="2943225" cy="1552575"/>
          </a:xfrm>
          <a:prstGeom prst="rect">
            <a:avLst/>
          </a:prstGeom>
        </p:spPr>
      </p:pic>
      <p:pic>
        <p:nvPicPr>
          <p:cNvPr id="5" name="Picture 4">
            <a:extLst>
              <a:ext uri="{FF2B5EF4-FFF2-40B4-BE49-F238E27FC236}">
                <a16:creationId xmlns:a16="http://schemas.microsoft.com/office/drawing/2014/main" id="{5A6A3967-2794-40B8-B827-BE78467C4415}"/>
              </a:ext>
            </a:extLst>
          </p:cNvPr>
          <p:cNvPicPr>
            <a:picLocks noChangeAspect="1"/>
          </p:cNvPicPr>
          <p:nvPr/>
        </p:nvPicPr>
        <p:blipFill>
          <a:blip r:embed="rId3"/>
          <a:stretch>
            <a:fillRect/>
          </a:stretch>
        </p:blipFill>
        <p:spPr>
          <a:xfrm>
            <a:off x="8720318" y="4458938"/>
            <a:ext cx="2910625" cy="1931831"/>
          </a:xfrm>
          <a:prstGeom prst="rect">
            <a:avLst/>
          </a:prstGeom>
        </p:spPr>
      </p:pic>
      <p:pic>
        <p:nvPicPr>
          <p:cNvPr id="2050" name="Picture 2" descr="View-Based 3D Object Retrieval: Challenges and Approaches">
            <a:extLst>
              <a:ext uri="{FF2B5EF4-FFF2-40B4-BE49-F238E27FC236}">
                <a16:creationId xmlns:a16="http://schemas.microsoft.com/office/drawing/2014/main" id="{150B4F53-57E3-477E-84A0-77BFC95A8F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680" y="4878632"/>
            <a:ext cx="2628900"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7599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tiger in the woods&#10;&#10;Description automatically generated with low confidence">
            <a:extLst>
              <a:ext uri="{FF2B5EF4-FFF2-40B4-BE49-F238E27FC236}">
                <a16:creationId xmlns:a16="http://schemas.microsoft.com/office/drawing/2014/main" id="{AA623025-20F5-425A-BC17-ADCA04BE5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1143000"/>
            <a:ext cx="6096000" cy="4572000"/>
          </a:xfrm>
          <a:prstGeom prst="rect">
            <a:avLst/>
          </a:prstGeom>
        </p:spPr>
      </p:pic>
    </p:spTree>
    <p:extLst>
      <p:ext uri="{BB962C8B-B14F-4D97-AF65-F5344CB8AC3E}">
        <p14:creationId xmlns:p14="http://schemas.microsoft.com/office/powerpoint/2010/main" val="5708389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t>Object recognition</a:t>
            </a:r>
          </a:p>
        </p:txBody>
      </p:sp>
      <p:sp>
        <p:nvSpPr>
          <p:cNvPr id="26627" name="Content Placeholder 2"/>
          <p:cNvSpPr>
            <a:spLocks noGrp="1"/>
          </p:cNvSpPr>
          <p:nvPr>
            <p:ph idx="1"/>
          </p:nvPr>
        </p:nvSpPr>
        <p:spPr/>
        <p:txBody>
          <a:bodyPr>
            <a:normAutofit/>
          </a:bodyPr>
          <a:lstStyle/>
          <a:p>
            <a:r>
              <a:rPr lang="en-US" dirty="0"/>
              <a:t>Schneider’s (1969) suggestion that two distinct pathways support visual orientation toward object features.</a:t>
            </a:r>
          </a:p>
          <a:p>
            <a:r>
              <a:rPr lang="en-US" dirty="0"/>
              <a:t>Research stemming from this idea has inextricably linked object recognition to the experiences of space, time, and persistence over time, i.e., individual identity ( Scholl, 2007; Fields, 2012 ). </a:t>
            </a:r>
          </a:p>
          <a:p>
            <a:r>
              <a:rPr lang="en-US" dirty="0"/>
              <a:t>Without a </a:t>
            </a:r>
            <a:r>
              <a:rPr lang="en-US" dirty="0" err="1"/>
              <a:t>spacetime</a:t>
            </a:r>
            <a:r>
              <a:rPr lang="en-US" dirty="0"/>
              <a:t> “container” and individual, time-persistent objects, motion and causation cannot be defined; hence object recognition underlies these experiences as well. </a:t>
            </a:r>
          </a:p>
          <a:p>
            <a:r>
              <a:rPr lang="en-US" b="1" u="sng" dirty="0"/>
              <a:t>Will object recognition be possible without memory?</a:t>
            </a:r>
          </a:p>
        </p:txBody>
      </p:sp>
      <p:sp>
        <p:nvSpPr>
          <p:cNvPr id="2" name="TextBox 1">
            <a:extLst>
              <a:ext uri="{FF2B5EF4-FFF2-40B4-BE49-F238E27FC236}">
                <a16:creationId xmlns:a16="http://schemas.microsoft.com/office/drawing/2014/main" id="{C2F9738E-D93B-4D3C-A137-3E06C2B2CE0C}"/>
              </a:ext>
            </a:extLst>
          </p:cNvPr>
          <p:cNvSpPr txBox="1"/>
          <p:nvPr/>
        </p:nvSpPr>
        <p:spPr>
          <a:xfrm>
            <a:off x="5655723" y="6488668"/>
            <a:ext cx="6536277" cy="369332"/>
          </a:xfrm>
          <a:prstGeom prst="rect">
            <a:avLst/>
          </a:prstGeom>
          <a:noFill/>
        </p:spPr>
        <p:txBody>
          <a:bodyPr wrap="none" rtlCol="0">
            <a:spAutoFit/>
          </a:bodyPr>
          <a:lstStyle/>
          <a:p>
            <a:r>
              <a:rPr lang="en-IN"/>
              <a:t>https://www.frontiersin.org/articles/10.3389/fpsyg.2016.00400/full</a:t>
            </a:r>
            <a:endParaRPr lang="en-IN" dirty="0"/>
          </a:p>
        </p:txBody>
      </p:sp>
    </p:spTree>
    <p:extLst>
      <p:ext uri="{BB962C8B-B14F-4D97-AF65-F5344CB8AC3E}">
        <p14:creationId xmlns:p14="http://schemas.microsoft.com/office/powerpoint/2010/main" val="30616152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A6FF5-C31A-480F-AAF8-2D53D8F66262}"/>
              </a:ext>
            </a:extLst>
          </p:cNvPr>
          <p:cNvSpPr>
            <a:spLocks noGrp="1"/>
          </p:cNvSpPr>
          <p:nvPr>
            <p:ph type="title"/>
          </p:nvPr>
        </p:nvSpPr>
        <p:spPr/>
        <p:txBody>
          <a:bodyPr/>
          <a:lstStyle/>
          <a:p>
            <a:r>
              <a:rPr lang="en-IN" dirty="0"/>
              <a:t>Object Recognition</a:t>
            </a:r>
          </a:p>
        </p:txBody>
      </p:sp>
      <p:sp>
        <p:nvSpPr>
          <p:cNvPr id="3" name="Content Placeholder 2">
            <a:extLst>
              <a:ext uri="{FF2B5EF4-FFF2-40B4-BE49-F238E27FC236}">
                <a16:creationId xmlns:a16="http://schemas.microsoft.com/office/drawing/2014/main" id="{5C8A6D3D-21C9-4E23-9A79-90FB765920F5}"/>
              </a:ext>
            </a:extLst>
          </p:cNvPr>
          <p:cNvSpPr>
            <a:spLocks noGrp="1"/>
          </p:cNvSpPr>
          <p:nvPr>
            <p:ph idx="1"/>
          </p:nvPr>
        </p:nvSpPr>
        <p:spPr>
          <a:xfrm>
            <a:off x="838200" y="1825624"/>
            <a:ext cx="4604238" cy="4742229"/>
          </a:xfrm>
        </p:spPr>
        <p:txBody>
          <a:bodyPr>
            <a:normAutofit/>
          </a:bodyPr>
          <a:lstStyle/>
          <a:p>
            <a:pPr algn="l"/>
            <a:r>
              <a:rPr lang="en-US" sz="1800" b="0" i="0" u="none" strike="noStrike" baseline="0" dirty="0">
                <a:latin typeface="Gotham-Light"/>
              </a:rPr>
              <a:t>Researchers in one study were able to do single-cell recording within the brains of people who were undergoing surgical treatment for epilepsy. The researchers located cells that fired strongly whenever a picture of Jennifer</a:t>
            </a:r>
          </a:p>
          <a:p>
            <a:pPr algn="l"/>
            <a:r>
              <a:rPr lang="en-US" sz="1800" b="0" i="0" u="none" strike="noStrike" baseline="0" dirty="0">
                <a:latin typeface="Gotham-Light"/>
              </a:rPr>
              <a:t>Aniston was in view — whether the picture showed her close up (picture 32) or far away (picture 29), with long hair (picture 32) or shorter (picture 5). These cells are largely viewpoint-independent; other cells, though, are </a:t>
            </a:r>
            <a:r>
              <a:rPr lang="en-IN" sz="1800" b="0" i="0" u="none" strike="noStrike" baseline="0" dirty="0">
                <a:latin typeface="Gotham-Light"/>
              </a:rPr>
              <a:t>viewpoint-dependent.</a:t>
            </a:r>
            <a:endParaRPr lang="en-IN" dirty="0"/>
          </a:p>
        </p:txBody>
      </p:sp>
      <p:pic>
        <p:nvPicPr>
          <p:cNvPr id="5" name="Picture 4">
            <a:extLst>
              <a:ext uri="{FF2B5EF4-FFF2-40B4-BE49-F238E27FC236}">
                <a16:creationId xmlns:a16="http://schemas.microsoft.com/office/drawing/2014/main" id="{01011AFE-E114-4648-B932-F8CEB1B668C8}"/>
              </a:ext>
            </a:extLst>
          </p:cNvPr>
          <p:cNvPicPr>
            <a:picLocks noChangeAspect="1"/>
          </p:cNvPicPr>
          <p:nvPr/>
        </p:nvPicPr>
        <p:blipFill>
          <a:blip r:embed="rId2"/>
          <a:stretch>
            <a:fillRect/>
          </a:stretch>
        </p:blipFill>
        <p:spPr>
          <a:xfrm>
            <a:off x="5378003" y="2030826"/>
            <a:ext cx="6693323" cy="2207066"/>
          </a:xfrm>
          <a:prstGeom prst="rect">
            <a:avLst/>
          </a:prstGeom>
        </p:spPr>
      </p:pic>
    </p:spTree>
    <p:extLst>
      <p:ext uri="{BB962C8B-B14F-4D97-AF65-F5344CB8AC3E}">
        <p14:creationId xmlns:p14="http://schemas.microsoft.com/office/powerpoint/2010/main" val="11285167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
          <p:cNvSpPr>
            <a:spLocks noGrp="1" noChangeArrowheads="1"/>
          </p:cNvSpPr>
          <p:nvPr>
            <p:ph type="title" idx="4294967295"/>
          </p:nvPr>
        </p:nvSpPr>
        <p:spPr>
          <a:xfrm>
            <a:off x="1980481" y="273630"/>
            <a:ext cx="8228160" cy="1144921"/>
          </a:xfrm>
        </p:spPr>
        <p:txBody>
          <a:bodyPr vert="horz" lIns="91440" tIns="35268" rIns="91440" bIns="45720" rtlCol="0" anchor="ctr">
            <a:normAutofit/>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dirty="0"/>
              <a:t>Pattern Recognition </a:t>
            </a:r>
          </a:p>
        </p:txBody>
      </p:sp>
      <p:sp>
        <p:nvSpPr>
          <p:cNvPr id="29699" name="Rectangle 2"/>
          <p:cNvSpPr>
            <a:spLocks noGrp="1" noChangeArrowheads="1"/>
          </p:cNvSpPr>
          <p:nvPr>
            <p:ph type="subTitle" idx="4294967295"/>
          </p:nvPr>
        </p:nvSpPr>
        <p:spPr>
          <a:xfrm>
            <a:off x="1980481" y="1545284"/>
            <a:ext cx="8228160" cy="4644487"/>
          </a:xfrm>
        </p:spPr>
        <p:txBody>
          <a:bodyPr vert="horz" lIns="91440" tIns="19267" rIns="91440" bIns="45720" rtlCol="0" anchor="ctr">
            <a:normAutofit fontScale="92500" lnSpcReduction="10000"/>
          </a:bodyPr>
          <a:lstStyle/>
          <a:p>
            <a:pPr indent="-309605">
              <a:spcAft>
                <a:spcPct val="0"/>
              </a:spcAft>
              <a:buNone/>
              <a:tabLst>
                <a:tab pos="311045" algn="l"/>
                <a:tab pos="413287" algn="l"/>
                <a:tab pos="828013" algn="l"/>
                <a:tab pos="1242739" algn="l"/>
                <a:tab pos="1657465" algn="l"/>
                <a:tab pos="2072191" algn="l"/>
                <a:tab pos="2486917" algn="l"/>
                <a:tab pos="2901643" algn="l"/>
                <a:tab pos="3316369" algn="l"/>
                <a:tab pos="3731096" algn="l"/>
                <a:tab pos="4145822" algn="l"/>
                <a:tab pos="4560548" algn="l"/>
                <a:tab pos="4975274" algn="l"/>
                <a:tab pos="5390000" algn="l"/>
                <a:tab pos="5804726" algn="l"/>
                <a:tab pos="6219452" algn="l"/>
                <a:tab pos="6634178" algn="l"/>
                <a:tab pos="7048904" algn="l"/>
                <a:tab pos="7463631" algn="l"/>
                <a:tab pos="7878357" algn="l"/>
                <a:tab pos="8293083" algn="l"/>
              </a:tabLst>
            </a:pPr>
            <a:r>
              <a:rPr lang="en-US" sz="2200" dirty="0" err="1"/>
              <a:t>Face,Speech</a:t>
            </a:r>
            <a:r>
              <a:rPr lang="en-US" sz="2200" dirty="0"/>
              <a:t>/</a:t>
            </a:r>
            <a:r>
              <a:rPr lang="en-US" sz="2200" dirty="0" err="1"/>
              <a:t>music,text</a:t>
            </a:r>
            <a:r>
              <a:rPr lang="en-US" sz="2200" dirty="0"/>
              <a:t>, art</a:t>
            </a:r>
          </a:p>
          <a:p>
            <a:pPr indent="-309605">
              <a:spcAft>
                <a:spcPct val="0"/>
              </a:spcAft>
              <a:buNone/>
              <a:tabLst>
                <a:tab pos="311045" algn="l"/>
                <a:tab pos="413287" algn="l"/>
                <a:tab pos="828013" algn="l"/>
                <a:tab pos="1242739" algn="l"/>
                <a:tab pos="1657465" algn="l"/>
                <a:tab pos="2072191" algn="l"/>
                <a:tab pos="2486917" algn="l"/>
                <a:tab pos="2901643" algn="l"/>
                <a:tab pos="3316369" algn="l"/>
                <a:tab pos="3731096" algn="l"/>
                <a:tab pos="4145822" algn="l"/>
                <a:tab pos="4560548" algn="l"/>
                <a:tab pos="4975274" algn="l"/>
                <a:tab pos="5390000" algn="l"/>
                <a:tab pos="5804726" algn="l"/>
                <a:tab pos="6219452" algn="l"/>
                <a:tab pos="6634178" algn="l"/>
                <a:tab pos="7048904" algn="l"/>
                <a:tab pos="7463631" algn="l"/>
                <a:tab pos="7878357" algn="l"/>
                <a:tab pos="8293083" algn="l"/>
              </a:tabLst>
            </a:pPr>
            <a:r>
              <a:rPr lang="en-US" sz="2200" dirty="0"/>
              <a:t>Theories of pattern recognition:</a:t>
            </a:r>
          </a:p>
          <a:p>
            <a:pPr indent="-309605">
              <a:spcAft>
                <a:spcPct val="0"/>
              </a:spcAft>
              <a:buNone/>
              <a:tabLst>
                <a:tab pos="311045" algn="l"/>
                <a:tab pos="413287" algn="l"/>
                <a:tab pos="828013" algn="l"/>
                <a:tab pos="1242739" algn="l"/>
                <a:tab pos="1657465" algn="l"/>
                <a:tab pos="2072191" algn="l"/>
                <a:tab pos="2486917" algn="l"/>
                <a:tab pos="2901643" algn="l"/>
                <a:tab pos="3316369" algn="l"/>
                <a:tab pos="3731096" algn="l"/>
                <a:tab pos="4145822" algn="l"/>
                <a:tab pos="4560548" algn="l"/>
                <a:tab pos="4975274" algn="l"/>
                <a:tab pos="5390000" algn="l"/>
                <a:tab pos="5804726" algn="l"/>
                <a:tab pos="6219452" algn="l"/>
                <a:tab pos="6634178" algn="l"/>
                <a:tab pos="7048904" algn="l"/>
                <a:tab pos="7463631" algn="l"/>
                <a:tab pos="7878357" algn="l"/>
                <a:tab pos="8293083" algn="l"/>
              </a:tabLst>
            </a:pPr>
            <a:r>
              <a:rPr lang="en-US" sz="2200" dirty="0"/>
              <a:t>  1. Template-matching theory.</a:t>
            </a:r>
          </a:p>
          <a:p>
            <a:pPr indent="-309605">
              <a:spcAft>
                <a:spcPct val="0"/>
              </a:spcAft>
              <a:buNone/>
              <a:tabLst>
                <a:tab pos="311045" algn="l"/>
                <a:tab pos="413287" algn="l"/>
                <a:tab pos="828013" algn="l"/>
                <a:tab pos="1242739" algn="l"/>
                <a:tab pos="1657465" algn="l"/>
                <a:tab pos="2072191" algn="l"/>
                <a:tab pos="2486917" algn="l"/>
                <a:tab pos="2901643" algn="l"/>
                <a:tab pos="3316369" algn="l"/>
                <a:tab pos="3731096" algn="l"/>
                <a:tab pos="4145822" algn="l"/>
                <a:tab pos="4560548" algn="l"/>
                <a:tab pos="4975274" algn="l"/>
                <a:tab pos="5390000" algn="l"/>
                <a:tab pos="5804726" algn="l"/>
                <a:tab pos="6219452" algn="l"/>
                <a:tab pos="6634178" algn="l"/>
                <a:tab pos="7048904" algn="l"/>
                <a:tab pos="7463631" algn="l"/>
                <a:tab pos="7878357" algn="l"/>
                <a:tab pos="8293083" algn="l"/>
              </a:tabLst>
            </a:pPr>
            <a:r>
              <a:rPr lang="en-US" sz="2200" dirty="0"/>
              <a:t>  2.  Feature detection theories</a:t>
            </a:r>
          </a:p>
          <a:p>
            <a:pPr indent="-309605">
              <a:spcAft>
                <a:spcPct val="0"/>
              </a:spcAft>
              <a:buNone/>
              <a:tabLst>
                <a:tab pos="311045" algn="l"/>
                <a:tab pos="413287" algn="l"/>
                <a:tab pos="828013" algn="l"/>
                <a:tab pos="1242739" algn="l"/>
                <a:tab pos="1657465" algn="l"/>
                <a:tab pos="2072191" algn="l"/>
                <a:tab pos="2486917" algn="l"/>
                <a:tab pos="2901643" algn="l"/>
                <a:tab pos="3316369" algn="l"/>
                <a:tab pos="3731096" algn="l"/>
                <a:tab pos="4145822" algn="l"/>
                <a:tab pos="4560548" algn="l"/>
                <a:tab pos="4975274" algn="l"/>
                <a:tab pos="5390000" algn="l"/>
                <a:tab pos="5804726" algn="l"/>
                <a:tab pos="6219452" algn="l"/>
                <a:tab pos="6634178" algn="l"/>
                <a:tab pos="7048904" algn="l"/>
                <a:tab pos="7463631" algn="l"/>
                <a:tab pos="7878357" algn="l"/>
                <a:tab pos="8293083" algn="l"/>
              </a:tabLst>
            </a:pPr>
            <a:r>
              <a:rPr lang="en-US" sz="2200" dirty="0"/>
              <a:t>  3. Prototype theories   </a:t>
            </a:r>
          </a:p>
          <a:p>
            <a:pPr indent="-309605">
              <a:spcAft>
                <a:spcPct val="0"/>
              </a:spcAft>
              <a:buNone/>
              <a:tabLst>
                <a:tab pos="311045" algn="l"/>
                <a:tab pos="413287" algn="l"/>
                <a:tab pos="828013" algn="l"/>
                <a:tab pos="1242739" algn="l"/>
                <a:tab pos="1657465" algn="l"/>
                <a:tab pos="2072191" algn="l"/>
                <a:tab pos="2486917" algn="l"/>
                <a:tab pos="2901643" algn="l"/>
                <a:tab pos="3316369" algn="l"/>
                <a:tab pos="3731096" algn="l"/>
                <a:tab pos="4145822" algn="l"/>
                <a:tab pos="4560548" algn="l"/>
                <a:tab pos="4975274" algn="l"/>
                <a:tab pos="5390000" algn="l"/>
                <a:tab pos="5804726" algn="l"/>
                <a:tab pos="6219452" algn="l"/>
                <a:tab pos="6634178" algn="l"/>
                <a:tab pos="7048904" algn="l"/>
                <a:tab pos="7463631" algn="l"/>
                <a:tab pos="7878357" algn="l"/>
                <a:tab pos="8293083" algn="l"/>
              </a:tabLst>
            </a:pPr>
            <a:r>
              <a:rPr lang="en-US" sz="2200" dirty="0"/>
              <a:t>Prototype theory is preferred, because (a) it appears to be amore flexible approach (since prototypes can be updated continuously with new experiences), and (b) fewer representations need to be stored.</a:t>
            </a:r>
          </a:p>
          <a:p>
            <a:pPr indent="-309605">
              <a:spcAft>
                <a:spcPct val="0"/>
              </a:spcAft>
              <a:buNone/>
              <a:tabLst>
                <a:tab pos="311045" algn="l"/>
                <a:tab pos="413287" algn="l"/>
                <a:tab pos="828013" algn="l"/>
                <a:tab pos="1242739" algn="l"/>
                <a:tab pos="1657465" algn="l"/>
                <a:tab pos="2072191" algn="l"/>
                <a:tab pos="2486917" algn="l"/>
                <a:tab pos="2901643" algn="l"/>
                <a:tab pos="3316369" algn="l"/>
                <a:tab pos="3731096" algn="l"/>
                <a:tab pos="4145822" algn="l"/>
                <a:tab pos="4560548" algn="l"/>
                <a:tab pos="4975274" algn="l"/>
                <a:tab pos="5390000" algn="l"/>
                <a:tab pos="5804726" algn="l"/>
                <a:tab pos="6219452" algn="l"/>
                <a:tab pos="6634178" algn="l"/>
                <a:tab pos="7048904" algn="l"/>
                <a:tab pos="7463631" algn="l"/>
                <a:tab pos="7878357" algn="l"/>
                <a:tab pos="8293083" algn="l"/>
              </a:tabLst>
            </a:pPr>
            <a:endParaRPr lang="en-US" sz="2200" dirty="0"/>
          </a:p>
          <a:p>
            <a:pPr indent="-309605">
              <a:spcAft>
                <a:spcPct val="0"/>
              </a:spcAft>
              <a:buNone/>
              <a:tabLst>
                <a:tab pos="311045" algn="l"/>
                <a:tab pos="413287" algn="l"/>
                <a:tab pos="828013" algn="l"/>
                <a:tab pos="1242739" algn="l"/>
                <a:tab pos="1657465" algn="l"/>
                <a:tab pos="2072191" algn="l"/>
                <a:tab pos="2486917" algn="l"/>
                <a:tab pos="2901643" algn="l"/>
                <a:tab pos="3316369" algn="l"/>
                <a:tab pos="3731096" algn="l"/>
                <a:tab pos="4145822" algn="l"/>
                <a:tab pos="4560548" algn="l"/>
                <a:tab pos="4975274" algn="l"/>
                <a:tab pos="5390000" algn="l"/>
                <a:tab pos="5804726" algn="l"/>
                <a:tab pos="6219452" algn="l"/>
                <a:tab pos="6634178" algn="l"/>
                <a:tab pos="7048904" algn="l"/>
                <a:tab pos="7463631" algn="l"/>
                <a:tab pos="7878357" algn="l"/>
                <a:tab pos="8293083" algn="l"/>
              </a:tabLst>
            </a:pPr>
            <a:r>
              <a:rPr lang="en-US" sz="2200" dirty="0"/>
              <a:t>Extreme cases: </a:t>
            </a:r>
          </a:p>
          <a:p>
            <a:pPr indent="-309605">
              <a:spcAft>
                <a:spcPct val="0"/>
              </a:spcAft>
              <a:buNone/>
              <a:tabLst>
                <a:tab pos="311045" algn="l"/>
                <a:tab pos="413287" algn="l"/>
                <a:tab pos="828013" algn="l"/>
                <a:tab pos="1242739" algn="l"/>
                <a:tab pos="1657465" algn="l"/>
                <a:tab pos="2072191" algn="l"/>
                <a:tab pos="2486917" algn="l"/>
                <a:tab pos="2901643" algn="l"/>
                <a:tab pos="3316369" algn="l"/>
                <a:tab pos="3731096" algn="l"/>
                <a:tab pos="4145822" algn="l"/>
                <a:tab pos="4560548" algn="l"/>
                <a:tab pos="4975274" algn="l"/>
                <a:tab pos="5390000" algn="l"/>
                <a:tab pos="5804726" algn="l"/>
                <a:tab pos="6219452" algn="l"/>
                <a:tab pos="6634178" algn="l"/>
                <a:tab pos="7048904" algn="l"/>
                <a:tab pos="7463631" algn="l"/>
                <a:tab pos="7878357" algn="l"/>
                <a:tab pos="8293083" algn="l"/>
              </a:tabLst>
            </a:pPr>
            <a:r>
              <a:rPr lang="en-US" sz="2200" dirty="0" err="1"/>
              <a:t>Apophenia</a:t>
            </a:r>
            <a:r>
              <a:rPr lang="en-US" sz="2200" dirty="0"/>
              <a:t> (early stages of schizophrenia).</a:t>
            </a:r>
          </a:p>
          <a:p>
            <a:pPr indent="-309605">
              <a:spcAft>
                <a:spcPct val="0"/>
              </a:spcAft>
              <a:buNone/>
              <a:tabLst>
                <a:tab pos="311045" algn="l"/>
                <a:tab pos="413287" algn="l"/>
                <a:tab pos="828013" algn="l"/>
                <a:tab pos="1242739" algn="l"/>
                <a:tab pos="1657465" algn="l"/>
                <a:tab pos="2072191" algn="l"/>
                <a:tab pos="2486917" algn="l"/>
                <a:tab pos="2901643" algn="l"/>
                <a:tab pos="3316369" algn="l"/>
                <a:tab pos="3731096" algn="l"/>
                <a:tab pos="4145822" algn="l"/>
                <a:tab pos="4560548" algn="l"/>
                <a:tab pos="4975274" algn="l"/>
                <a:tab pos="5390000" algn="l"/>
                <a:tab pos="5804726" algn="l"/>
                <a:tab pos="6219452" algn="l"/>
                <a:tab pos="6634178" algn="l"/>
                <a:tab pos="7048904" algn="l"/>
                <a:tab pos="7463631" algn="l"/>
                <a:tab pos="7878357" algn="l"/>
                <a:tab pos="8293083" algn="l"/>
              </a:tabLst>
            </a:pPr>
            <a:r>
              <a:rPr lang="en-US" sz="2200" dirty="0" err="1"/>
              <a:t>Pareidolia</a:t>
            </a:r>
            <a:r>
              <a:rPr lang="en-US" sz="2200" dirty="0"/>
              <a:t>: ringing phone while taking a shower.</a:t>
            </a:r>
          </a:p>
          <a:p>
            <a:pPr indent="-309605">
              <a:spcAft>
                <a:spcPct val="0"/>
              </a:spcAft>
              <a:buNone/>
              <a:tabLst>
                <a:tab pos="311045" algn="l"/>
                <a:tab pos="413287" algn="l"/>
                <a:tab pos="828013" algn="l"/>
                <a:tab pos="1242739" algn="l"/>
                <a:tab pos="1657465" algn="l"/>
                <a:tab pos="2072191" algn="l"/>
                <a:tab pos="2486917" algn="l"/>
                <a:tab pos="2901643" algn="l"/>
                <a:tab pos="3316369" algn="l"/>
                <a:tab pos="3731096" algn="l"/>
                <a:tab pos="4145822" algn="l"/>
                <a:tab pos="4560548" algn="l"/>
                <a:tab pos="4975274" algn="l"/>
                <a:tab pos="5390000" algn="l"/>
                <a:tab pos="5804726" algn="l"/>
                <a:tab pos="6219452" algn="l"/>
                <a:tab pos="6634178" algn="l"/>
                <a:tab pos="7048904" algn="l"/>
                <a:tab pos="7463631" algn="l"/>
                <a:tab pos="7878357" algn="l"/>
                <a:tab pos="8293083" algn="l"/>
              </a:tabLst>
            </a:pPr>
            <a:r>
              <a:rPr lang="en-US" sz="2200" dirty="0"/>
              <a:t>Gambler's fallacy: school oneself to see patterns</a:t>
            </a:r>
          </a:p>
        </p:txBody>
      </p:sp>
    </p:spTree>
    <p:extLst>
      <p:ext uri="{BB962C8B-B14F-4D97-AF65-F5344CB8AC3E}">
        <p14:creationId xmlns:p14="http://schemas.microsoft.com/office/powerpoint/2010/main" val="87259552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
          <p:cNvSpPr>
            <a:spLocks noGrp="1" noChangeArrowheads="1"/>
          </p:cNvSpPr>
          <p:nvPr>
            <p:ph type="title" idx="4294967295"/>
          </p:nvPr>
        </p:nvSpPr>
        <p:spPr>
          <a:xfrm>
            <a:off x="1980481" y="263549"/>
            <a:ext cx="8228160" cy="1166522"/>
          </a:xfrm>
        </p:spPr>
        <p:txBody>
          <a:bodyPr vert="horz" lIns="91440" tIns="35268" rIns="91440" bIns="45720" rtlCol="0" anchor="ctr">
            <a:normAutofit fontScale="90000"/>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dirty="0"/>
              <a:t>Pattern Invariance- Pattern recognition</a:t>
            </a:r>
          </a:p>
        </p:txBody>
      </p:sp>
      <p:pic>
        <p:nvPicPr>
          <p:cNvPr id="30723" name="Picture 2"/>
          <p:cNvPicPr>
            <a:picLocks noChangeAspect="1" noChangeArrowheads="1"/>
          </p:cNvPicPr>
          <p:nvPr/>
        </p:nvPicPr>
        <p:blipFill>
          <a:blip r:embed="rId3"/>
          <a:srcRect/>
          <a:stretch>
            <a:fillRect/>
          </a:stretch>
        </p:blipFill>
        <p:spPr bwMode="auto">
          <a:xfrm>
            <a:off x="2353440" y="2281201"/>
            <a:ext cx="2011680" cy="2281199"/>
          </a:xfrm>
          <a:prstGeom prst="rect">
            <a:avLst/>
          </a:prstGeom>
          <a:noFill/>
          <a:ln w="9525">
            <a:noFill/>
            <a:round/>
            <a:headEnd/>
            <a:tailEnd/>
          </a:ln>
        </p:spPr>
      </p:pic>
      <p:pic>
        <p:nvPicPr>
          <p:cNvPr id="30724" name="Picture 3"/>
          <p:cNvPicPr>
            <a:picLocks noChangeAspect="1" noChangeArrowheads="1"/>
          </p:cNvPicPr>
          <p:nvPr/>
        </p:nvPicPr>
        <p:blipFill>
          <a:blip r:embed="rId4"/>
          <a:srcRect/>
          <a:stretch>
            <a:fillRect/>
          </a:stretch>
        </p:blipFill>
        <p:spPr bwMode="auto">
          <a:xfrm>
            <a:off x="5463840" y="2168869"/>
            <a:ext cx="3326400" cy="2393531"/>
          </a:xfrm>
          <a:prstGeom prst="rect">
            <a:avLst/>
          </a:prstGeom>
          <a:noFill/>
          <a:ln w="9525">
            <a:noFill/>
            <a:round/>
            <a:headEnd/>
            <a:tailEnd/>
          </a:ln>
        </p:spPr>
      </p:pic>
    </p:spTree>
    <p:extLst>
      <p:ext uri="{BB962C8B-B14F-4D97-AF65-F5344CB8AC3E}">
        <p14:creationId xmlns:p14="http://schemas.microsoft.com/office/powerpoint/2010/main" val="288738447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E19DB-93A8-4BF5-92AE-C00B8466C610}"/>
              </a:ext>
            </a:extLst>
          </p:cNvPr>
          <p:cNvSpPr>
            <a:spLocks noGrp="1"/>
          </p:cNvSpPr>
          <p:nvPr>
            <p:ph type="title"/>
          </p:nvPr>
        </p:nvSpPr>
        <p:spPr/>
        <p:txBody>
          <a:bodyPr/>
          <a:lstStyle/>
          <a:p>
            <a:r>
              <a:rPr lang="en-IN" dirty="0"/>
              <a:t>Attention</a:t>
            </a:r>
          </a:p>
        </p:txBody>
      </p:sp>
      <p:pic>
        <p:nvPicPr>
          <p:cNvPr id="5" name="Content Placeholder 4" descr="Graphical user interface, text&#10;&#10;Description automatically generated">
            <a:extLst>
              <a:ext uri="{FF2B5EF4-FFF2-40B4-BE49-F238E27FC236}">
                <a16:creationId xmlns:a16="http://schemas.microsoft.com/office/drawing/2014/main" id="{8B67140A-CD92-4DF8-9BF4-26D651A158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2650" y="1781819"/>
            <a:ext cx="7589227" cy="3686582"/>
          </a:xfrm>
        </p:spPr>
      </p:pic>
    </p:spTree>
    <p:extLst>
      <p:ext uri="{BB962C8B-B14F-4D97-AF65-F5344CB8AC3E}">
        <p14:creationId xmlns:p14="http://schemas.microsoft.com/office/powerpoint/2010/main" val="2697604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FAC78-D570-4F6A-8A26-A1522593390E}"/>
              </a:ext>
            </a:extLst>
          </p:cNvPr>
          <p:cNvSpPr>
            <a:spLocks noGrp="1"/>
          </p:cNvSpPr>
          <p:nvPr>
            <p:ph type="title"/>
          </p:nvPr>
        </p:nvSpPr>
        <p:spPr/>
        <p:txBody>
          <a:bodyPr/>
          <a:lstStyle/>
          <a:p>
            <a:r>
              <a:rPr lang="en-IN" dirty="0"/>
              <a:t>Change Blindness</a:t>
            </a:r>
          </a:p>
        </p:txBody>
      </p:sp>
      <p:pic>
        <p:nvPicPr>
          <p:cNvPr id="5" name="Picture 4" descr="A picture containing text, tree, outdoor, shore&#10;&#10;Description automatically generated">
            <a:extLst>
              <a:ext uri="{FF2B5EF4-FFF2-40B4-BE49-F238E27FC236}">
                <a16:creationId xmlns:a16="http://schemas.microsoft.com/office/drawing/2014/main" id="{AE3ABF98-3004-472E-AB7D-251A5E447E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985" y="2255403"/>
            <a:ext cx="7586957" cy="2958436"/>
          </a:xfrm>
          <a:prstGeom prst="rect">
            <a:avLst/>
          </a:prstGeom>
        </p:spPr>
      </p:pic>
    </p:spTree>
    <p:extLst>
      <p:ext uri="{BB962C8B-B14F-4D97-AF65-F5344CB8AC3E}">
        <p14:creationId xmlns:p14="http://schemas.microsoft.com/office/powerpoint/2010/main" val="867460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134EFC-1CCE-4C02-A6EB-5FFA888EBA50}"/>
              </a:ext>
            </a:extLst>
          </p:cNvPr>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434" name="Picture 4" descr="pic1.tif"/>
          <p:cNvPicPr>
            <a:picLocks noChangeAspect="1"/>
          </p:cNvPicPr>
          <p:nvPr/>
        </p:nvPicPr>
        <p:blipFill>
          <a:blip r:embed="rId2"/>
          <a:srcRect/>
          <a:stretch>
            <a:fillRect/>
          </a:stretch>
        </p:blipFill>
        <p:spPr bwMode="auto">
          <a:xfrm>
            <a:off x="1524000" y="0"/>
            <a:ext cx="9144000" cy="6858000"/>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29DE1-FF92-4F90-84AE-59D48996E3D0}"/>
              </a:ext>
            </a:extLst>
          </p:cNvPr>
          <p:cNvSpPr>
            <a:spLocks noGrp="1"/>
          </p:cNvSpPr>
          <p:nvPr>
            <p:ph type="title"/>
          </p:nvPr>
        </p:nvSpPr>
        <p:spPr/>
        <p:txBody>
          <a:bodyPr/>
          <a:lstStyle/>
          <a:p>
            <a:r>
              <a:rPr lang="en-IN" dirty="0"/>
              <a:t>Eye movements and vision</a:t>
            </a:r>
          </a:p>
        </p:txBody>
      </p:sp>
      <p:pic>
        <p:nvPicPr>
          <p:cNvPr id="5" name="Picture 4" descr="Diagram&#10;&#10;Description automatically generated">
            <a:extLst>
              <a:ext uri="{FF2B5EF4-FFF2-40B4-BE49-F238E27FC236}">
                <a16:creationId xmlns:a16="http://schemas.microsoft.com/office/drawing/2014/main" id="{0765ACE3-5817-4BFE-A93B-C529195708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4586" y="1579459"/>
            <a:ext cx="7110137" cy="4909235"/>
          </a:xfrm>
          <a:prstGeom prst="rect">
            <a:avLst/>
          </a:prstGeom>
        </p:spPr>
      </p:pic>
    </p:spTree>
    <p:extLst>
      <p:ext uri="{BB962C8B-B14F-4D97-AF65-F5344CB8AC3E}">
        <p14:creationId xmlns:p14="http://schemas.microsoft.com/office/powerpoint/2010/main" val="21898757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766BA-4825-4607-B2BD-333271871799}"/>
              </a:ext>
            </a:extLst>
          </p:cNvPr>
          <p:cNvSpPr>
            <a:spLocks noGrp="1"/>
          </p:cNvSpPr>
          <p:nvPr>
            <p:ph type="title"/>
          </p:nvPr>
        </p:nvSpPr>
        <p:spPr/>
        <p:txBody>
          <a:bodyPr/>
          <a:lstStyle/>
          <a:p>
            <a:r>
              <a:rPr lang="en-IN" dirty="0"/>
              <a:t>Multitasking &amp; Attention</a:t>
            </a:r>
          </a:p>
        </p:txBody>
      </p:sp>
      <p:pic>
        <p:nvPicPr>
          <p:cNvPr id="5" name="Content Placeholder 4" descr="Chart, bar chart, histogram&#10;&#10;Description automatically generated">
            <a:extLst>
              <a:ext uri="{FF2B5EF4-FFF2-40B4-BE49-F238E27FC236}">
                <a16:creationId xmlns:a16="http://schemas.microsoft.com/office/drawing/2014/main" id="{F826781C-B335-4539-A6F7-757FCA8049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6563" y="1283879"/>
            <a:ext cx="8129953" cy="5389985"/>
          </a:xfrm>
        </p:spPr>
      </p:pic>
    </p:spTree>
    <p:extLst>
      <p:ext uri="{BB962C8B-B14F-4D97-AF65-F5344CB8AC3E}">
        <p14:creationId xmlns:p14="http://schemas.microsoft.com/office/powerpoint/2010/main" val="8847352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BEBE7A5A-2600-4FDF-8F7E-8EDD815FD0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8684" y="247374"/>
            <a:ext cx="6134632" cy="6363251"/>
          </a:xfrm>
          <a:prstGeom prst="rect">
            <a:avLst/>
          </a:prstGeom>
        </p:spPr>
      </p:pic>
    </p:spTree>
    <p:extLst>
      <p:ext uri="{BB962C8B-B14F-4D97-AF65-F5344CB8AC3E}">
        <p14:creationId xmlns:p14="http://schemas.microsoft.com/office/powerpoint/2010/main" val="6162610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a:extLst>
              <a:ext uri="{FF2B5EF4-FFF2-40B4-BE49-F238E27FC236}">
                <a16:creationId xmlns:a16="http://schemas.microsoft.com/office/drawing/2014/main" id="{DC060756-86AC-4DAB-BFE7-39682FD5B284}"/>
              </a:ext>
            </a:extLst>
          </p:cNvPr>
          <p:cNvSpPr>
            <a:spLocks noGrp="1" noChangeArrowheads="1"/>
          </p:cNvSpPr>
          <p:nvPr>
            <p:ph type="title"/>
          </p:nvPr>
        </p:nvSpPr>
        <p:spPr/>
        <p:txBody>
          <a:bodyPr/>
          <a:lstStyle/>
          <a:p>
            <a:r>
              <a:rPr lang="en-GB" altLang="en-US"/>
              <a:t>Alan Burgess</a:t>
            </a:r>
          </a:p>
        </p:txBody>
      </p:sp>
      <p:sp>
        <p:nvSpPr>
          <p:cNvPr id="81923" name="Content Placeholder 2">
            <a:extLst>
              <a:ext uri="{FF2B5EF4-FFF2-40B4-BE49-F238E27FC236}">
                <a16:creationId xmlns:a16="http://schemas.microsoft.com/office/drawing/2014/main" id="{FC19BC3A-3106-453D-8E84-6BE5617842A3}"/>
              </a:ext>
            </a:extLst>
          </p:cNvPr>
          <p:cNvSpPr>
            <a:spLocks noGrp="1" noChangeArrowheads="1"/>
          </p:cNvSpPr>
          <p:nvPr>
            <p:ph idx="1"/>
          </p:nvPr>
        </p:nvSpPr>
        <p:spPr>
          <a:xfrm>
            <a:off x="1980049" y="1604329"/>
            <a:ext cx="8227583" cy="4225404"/>
          </a:xfrm>
        </p:spPr>
        <p:txBody>
          <a:bodyPr/>
          <a:lstStyle/>
          <a:p>
            <a:r>
              <a:rPr lang="en-GB" altLang="en-US" sz="2177"/>
              <a:t>hemispatial neglect – an inability to pay attention to sensory stimuli on his left side .</a:t>
            </a:r>
          </a:p>
          <a:p>
            <a:r>
              <a:rPr lang="en-GB" altLang="en-US" sz="2177"/>
              <a:t>Stroke damaged the parietal lobe on the right side of his brain, the part that deals with the higher processing of attention. The damage causes him to ignore people, sounds, and objects on his left.</a:t>
            </a:r>
          </a:p>
          <a:p>
            <a:r>
              <a:rPr lang="en-GB" altLang="en-US" sz="2177"/>
              <a:t>research suggests that people with normal vision perform better at visual attention tasks when they are rewarded for good performance and Dr Malhotra and his team have found the same thing in neglect patients.</a:t>
            </a:r>
          </a:p>
        </p:txBody>
      </p:sp>
      <p:sp>
        <p:nvSpPr>
          <p:cNvPr id="81924" name="TextBox 3">
            <a:extLst>
              <a:ext uri="{FF2B5EF4-FFF2-40B4-BE49-F238E27FC236}">
                <a16:creationId xmlns:a16="http://schemas.microsoft.com/office/drawing/2014/main" id="{93041883-EB29-4BFB-A25B-E8AE4EB638AF}"/>
              </a:ext>
            </a:extLst>
          </p:cNvPr>
          <p:cNvSpPr txBox="1">
            <a:spLocks noChangeArrowheads="1"/>
          </p:cNvSpPr>
          <p:nvPr/>
        </p:nvSpPr>
        <p:spPr bwMode="auto">
          <a:xfrm>
            <a:off x="2916147" y="6332346"/>
            <a:ext cx="41764" cy="343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US" altLang="en-US" sz="1633"/>
          </a:p>
        </p:txBody>
      </p:sp>
      <p:sp>
        <p:nvSpPr>
          <p:cNvPr id="81925" name="Rectangle 4">
            <a:extLst>
              <a:ext uri="{FF2B5EF4-FFF2-40B4-BE49-F238E27FC236}">
                <a16:creationId xmlns:a16="http://schemas.microsoft.com/office/drawing/2014/main" id="{468FA825-4E09-473F-A4CC-80B5DB8C6B13}"/>
              </a:ext>
            </a:extLst>
          </p:cNvPr>
          <p:cNvSpPr>
            <a:spLocks noChangeArrowheads="1"/>
          </p:cNvSpPr>
          <p:nvPr/>
        </p:nvSpPr>
        <p:spPr bwMode="auto">
          <a:xfrm>
            <a:off x="1740984" y="6081759"/>
            <a:ext cx="7147470" cy="343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GB" altLang="en-US" sz="1633">
                <a:hlinkClick r:id="rId2"/>
              </a:rPr>
              <a:t>Dr Paresh Malhotra</a:t>
            </a:r>
            <a:r>
              <a:rPr lang="en-GB" altLang="en-US" sz="1633"/>
              <a:t>, senior lecturer in neurology at Imperial College London</a:t>
            </a:r>
          </a:p>
        </p:txBody>
      </p:sp>
    </p:spTree>
    <p:extLst>
      <p:ext uri="{BB962C8B-B14F-4D97-AF65-F5344CB8AC3E}">
        <p14:creationId xmlns:p14="http://schemas.microsoft.com/office/powerpoint/2010/main" val="24013994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4" descr="flowers">
            <a:extLst>
              <a:ext uri="{FF2B5EF4-FFF2-40B4-BE49-F238E27FC236}">
                <a16:creationId xmlns:a16="http://schemas.microsoft.com/office/drawing/2014/main" id="{C75A8F87-98DC-44EC-B405-A4517EF717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3664" r="47594" b="5188"/>
          <a:stretch>
            <a:fillRect/>
          </a:stretch>
        </p:blipFill>
        <p:spPr bwMode="auto">
          <a:xfrm>
            <a:off x="4572321" y="381642"/>
            <a:ext cx="3200016" cy="182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7" name="Picture 5" descr="flowers">
            <a:extLst>
              <a:ext uri="{FF2B5EF4-FFF2-40B4-BE49-F238E27FC236}">
                <a16:creationId xmlns:a16="http://schemas.microsoft.com/office/drawing/2014/main" id="{18D18B42-8462-44DA-AF77-00F8D25797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3651" t="53284"/>
          <a:stretch>
            <a:fillRect/>
          </a:stretch>
        </p:blipFill>
        <p:spPr bwMode="auto">
          <a:xfrm>
            <a:off x="2438017" y="2514505"/>
            <a:ext cx="2831337" cy="274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8" name="Picture 6" descr="flowers">
            <a:extLst>
              <a:ext uri="{FF2B5EF4-FFF2-40B4-BE49-F238E27FC236}">
                <a16:creationId xmlns:a16="http://schemas.microsoft.com/office/drawing/2014/main" id="{95313020-CE4A-459B-9340-2C952F798A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4861" t="53284"/>
          <a:stretch>
            <a:fillRect/>
          </a:stretch>
        </p:blipFill>
        <p:spPr bwMode="auto">
          <a:xfrm>
            <a:off x="8446328" y="2438177"/>
            <a:ext cx="1536641" cy="274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9" name="Rectangle 7">
            <a:extLst>
              <a:ext uri="{FF2B5EF4-FFF2-40B4-BE49-F238E27FC236}">
                <a16:creationId xmlns:a16="http://schemas.microsoft.com/office/drawing/2014/main" id="{C40B8E7C-81AD-47E9-AA65-00E61CAE5174}"/>
              </a:ext>
            </a:extLst>
          </p:cNvPr>
          <p:cNvSpPr>
            <a:spLocks noChangeArrowheads="1"/>
          </p:cNvSpPr>
          <p:nvPr/>
        </p:nvSpPr>
        <p:spPr bwMode="auto">
          <a:xfrm>
            <a:off x="2285361" y="2514505"/>
            <a:ext cx="3734312" cy="289614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87283" tIns="43642" rIns="87283" bIns="43642" anchor="ctr"/>
          <a:lstStyle/>
          <a:p>
            <a:endParaRPr lang="en-US" altLang="en-US" sz="1633"/>
          </a:p>
        </p:txBody>
      </p:sp>
      <p:sp>
        <p:nvSpPr>
          <p:cNvPr id="82950" name="Rectangle 8">
            <a:extLst>
              <a:ext uri="{FF2B5EF4-FFF2-40B4-BE49-F238E27FC236}">
                <a16:creationId xmlns:a16="http://schemas.microsoft.com/office/drawing/2014/main" id="{2E8E270F-1F98-4A61-9AD0-76C3DE8ED35F}"/>
              </a:ext>
            </a:extLst>
          </p:cNvPr>
          <p:cNvSpPr>
            <a:spLocks noChangeArrowheads="1"/>
          </p:cNvSpPr>
          <p:nvPr/>
        </p:nvSpPr>
        <p:spPr bwMode="auto">
          <a:xfrm>
            <a:off x="6401313" y="2514505"/>
            <a:ext cx="3734312" cy="289614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87283" tIns="43642" rIns="87283" bIns="43642" anchor="ctr"/>
          <a:lstStyle/>
          <a:p>
            <a:endParaRPr lang="en-US" altLang="en-US" sz="1633"/>
          </a:p>
        </p:txBody>
      </p:sp>
      <p:sp>
        <p:nvSpPr>
          <p:cNvPr id="82951" name="Text Box 9">
            <a:extLst>
              <a:ext uri="{FF2B5EF4-FFF2-40B4-BE49-F238E27FC236}">
                <a16:creationId xmlns:a16="http://schemas.microsoft.com/office/drawing/2014/main" id="{E654DD64-F426-4974-A8BE-38AE27F5D505}"/>
              </a:ext>
            </a:extLst>
          </p:cNvPr>
          <p:cNvSpPr txBox="1">
            <a:spLocks noChangeArrowheads="1"/>
          </p:cNvSpPr>
          <p:nvPr/>
        </p:nvSpPr>
        <p:spPr bwMode="auto">
          <a:xfrm>
            <a:off x="6096001" y="5638193"/>
            <a:ext cx="3631256" cy="381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83" tIns="43642" rIns="87283" bIns="43642">
            <a:spAutoFit/>
          </a:bodyPr>
          <a:lstStyle/>
          <a:p>
            <a:r>
              <a:rPr lang="en-GB" altLang="en-US" sz="1905"/>
              <a:t>Object and Location-based Neglect</a:t>
            </a:r>
          </a:p>
        </p:txBody>
      </p:sp>
      <p:sp>
        <p:nvSpPr>
          <p:cNvPr id="82952" name="Text Box 10">
            <a:extLst>
              <a:ext uri="{FF2B5EF4-FFF2-40B4-BE49-F238E27FC236}">
                <a16:creationId xmlns:a16="http://schemas.microsoft.com/office/drawing/2014/main" id="{A2C92B3D-6F28-44E0-839A-530AA5A7D74F}"/>
              </a:ext>
            </a:extLst>
          </p:cNvPr>
          <p:cNvSpPr txBox="1">
            <a:spLocks noChangeArrowheads="1"/>
          </p:cNvSpPr>
          <p:nvPr/>
        </p:nvSpPr>
        <p:spPr bwMode="auto">
          <a:xfrm>
            <a:off x="2743329" y="5563305"/>
            <a:ext cx="2480748" cy="381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83" tIns="43642" rIns="87283" bIns="43642">
            <a:spAutoFit/>
          </a:bodyPr>
          <a:lstStyle/>
          <a:p>
            <a:r>
              <a:rPr lang="en-GB" altLang="en-US" sz="1905"/>
              <a:t>Object-centred Neglect</a:t>
            </a:r>
          </a:p>
        </p:txBody>
      </p:sp>
      <p:sp>
        <p:nvSpPr>
          <p:cNvPr id="82953" name="Rectangle 11">
            <a:extLst>
              <a:ext uri="{FF2B5EF4-FFF2-40B4-BE49-F238E27FC236}">
                <a16:creationId xmlns:a16="http://schemas.microsoft.com/office/drawing/2014/main" id="{F8A2701F-494B-4847-A775-A3A81E3B07E5}"/>
              </a:ext>
            </a:extLst>
          </p:cNvPr>
          <p:cNvSpPr>
            <a:spLocks noChangeArrowheads="1"/>
          </p:cNvSpPr>
          <p:nvPr/>
        </p:nvSpPr>
        <p:spPr bwMode="auto">
          <a:xfrm>
            <a:off x="4190680" y="305313"/>
            <a:ext cx="3734313" cy="198020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87283" tIns="43642" rIns="87283" bIns="43642" anchor="ctr"/>
          <a:lstStyle/>
          <a:p>
            <a:endParaRPr lang="en-US" altLang="en-US" sz="1633"/>
          </a:p>
        </p:txBody>
      </p:sp>
    </p:spTree>
    <p:extLst>
      <p:ext uri="{BB962C8B-B14F-4D97-AF65-F5344CB8AC3E}">
        <p14:creationId xmlns:p14="http://schemas.microsoft.com/office/powerpoint/2010/main" val="18974087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1311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354" name="Group 1">
            <a:extLst>
              <a:ext uri="{FF2B5EF4-FFF2-40B4-BE49-F238E27FC236}">
                <a16:creationId xmlns:a16="http://schemas.microsoft.com/office/drawing/2014/main" id="{30FC913C-0FB8-479F-8100-66741ECF58AF}"/>
              </a:ext>
            </a:extLst>
          </p:cNvPr>
          <p:cNvGrpSpPr>
            <a:grpSpLocks/>
          </p:cNvGrpSpPr>
          <p:nvPr/>
        </p:nvGrpSpPr>
        <p:grpSpPr bwMode="auto">
          <a:xfrm>
            <a:off x="4112912" y="2572111"/>
            <a:ext cx="1873637" cy="2839978"/>
            <a:chOff x="1339" y="1587"/>
            <a:chExt cx="1735" cy="2629"/>
          </a:xfrm>
        </p:grpSpPr>
        <p:sp>
          <p:nvSpPr>
            <p:cNvPr id="100370" name="Oval 2">
              <a:extLst>
                <a:ext uri="{FF2B5EF4-FFF2-40B4-BE49-F238E27FC236}">
                  <a16:creationId xmlns:a16="http://schemas.microsoft.com/office/drawing/2014/main" id="{BBB93AAF-AF5A-40FC-B5AA-135EBD9976E9}"/>
                </a:ext>
              </a:extLst>
            </p:cNvPr>
            <p:cNvSpPr>
              <a:spLocks noChangeArrowheads="1"/>
            </p:cNvSpPr>
            <p:nvPr/>
          </p:nvSpPr>
          <p:spPr bwMode="auto">
            <a:xfrm>
              <a:off x="1687" y="1587"/>
              <a:ext cx="149" cy="148"/>
            </a:xfrm>
            <a:prstGeom prst="ellipse">
              <a:avLst/>
            </a:prstGeom>
            <a:solidFill>
              <a:srgbClr val="000000"/>
            </a:solidFill>
            <a:ln w="25560">
              <a:solidFill>
                <a:srgbClr val="3A5F8B"/>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sz="1633">
                <a:ea typeface="SimSun" panose="02010600030101010101" pitchFamily="2" charset="-122"/>
                <a:cs typeface="Arial" panose="020B0604020202020204" pitchFamily="34" charset="0"/>
              </a:endParaRPr>
            </a:p>
          </p:txBody>
        </p:sp>
        <p:sp>
          <p:nvSpPr>
            <p:cNvPr id="100371" name="Oval 3">
              <a:extLst>
                <a:ext uri="{FF2B5EF4-FFF2-40B4-BE49-F238E27FC236}">
                  <a16:creationId xmlns:a16="http://schemas.microsoft.com/office/drawing/2014/main" id="{6D3C8B9D-9797-4007-8123-F40C51A859B1}"/>
                </a:ext>
              </a:extLst>
            </p:cNvPr>
            <p:cNvSpPr>
              <a:spLocks noChangeArrowheads="1"/>
            </p:cNvSpPr>
            <p:nvPr/>
          </p:nvSpPr>
          <p:spPr bwMode="auto">
            <a:xfrm>
              <a:off x="2927" y="2480"/>
              <a:ext cx="148" cy="149"/>
            </a:xfrm>
            <a:prstGeom prst="ellipse">
              <a:avLst/>
            </a:prstGeom>
            <a:solidFill>
              <a:srgbClr val="000000"/>
            </a:solidFill>
            <a:ln w="25560">
              <a:solidFill>
                <a:srgbClr val="3A5F8B"/>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sz="1633">
                <a:ea typeface="SimSun" panose="02010600030101010101" pitchFamily="2" charset="-122"/>
                <a:cs typeface="Arial" panose="020B0604020202020204" pitchFamily="34" charset="0"/>
              </a:endParaRPr>
            </a:p>
          </p:txBody>
        </p:sp>
        <p:sp>
          <p:nvSpPr>
            <p:cNvPr id="100372" name="Oval 4">
              <a:extLst>
                <a:ext uri="{FF2B5EF4-FFF2-40B4-BE49-F238E27FC236}">
                  <a16:creationId xmlns:a16="http://schemas.microsoft.com/office/drawing/2014/main" id="{B8F66C29-91DC-4281-94EC-EA02C55EB69F}"/>
                </a:ext>
              </a:extLst>
            </p:cNvPr>
            <p:cNvSpPr>
              <a:spLocks noChangeArrowheads="1"/>
            </p:cNvSpPr>
            <p:nvPr/>
          </p:nvSpPr>
          <p:spPr bwMode="auto">
            <a:xfrm>
              <a:off x="2381" y="2133"/>
              <a:ext cx="149" cy="149"/>
            </a:xfrm>
            <a:prstGeom prst="ellipse">
              <a:avLst/>
            </a:prstGeom>
            <a:solidFill>
              <a:srgbClr val="000000"/>
            </a:solidFill>
            <a:ln w="25560">
              <a:solidFill>
                <a:srgbClr val="3A5F8B"/>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sz="1633">
                <a:ea typeface="SimSun" panose="02010600030101010101" pitchFamily="2" charset="-122"/>
                <a:cs typeface="Arial" panose="020B0604020202020204" pitchFamily="34" charset="0"/>
              </a:endParaRPr>
            </a:p>
          </p:txBody>
        </p:sp>
        <p:sp>
          <p:nvSpPr>
            <p:cNvPr id="100373" name="Oval 5">
              <a:extLst>
                <a:ext uri="{FF2B5EF4-FFF2-40B4-BE49-F238E27FC236}">
                  <a16:creationId xmlns:a16="http://schemas.microsoft.com/office/drawing/2014/main" id="{A3B4E2F8-D40F-4969-9E23-7415B66F7D7B}"/>
                </a:ext>
              </a:extLst>
            </p:cNvPr>
            <p:cNvSpPr>
              <a:spLocks noChangeArrowheads="1"/>
            </p:cNvSpPr>
            <p:nvPr/>
          </p:nvSpPr>
          <p:spPr bwMode="auto">
            <a:xfrm>
              <a:off x="2034" y="1587"/>
              <a:ext cx="149" cy="148"/>
            </a:xfrm>
            <a:prstGeom prst="ellipse">
              <a:avLst/>
            </a:prstGeom>
            <a:solidFill>
              <a:srgbClr val="000000"/>
            </a:solidFill>
            <a:ln w="25560">
              <a:solidFill>
                <a:srgbClr val="3A5F8B"/>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sz="1633">
                <a:ea typeface="SimSun" panose="02010600030101010101" pitchFamily="2" charset="-122"/>
                <a:cs typeface="Arial" panose="020B0604020202020204" pitchFamily="34" charset="0"/>
              </a:endParaRPr>
            </a:p>
          </p:txBody>
        </p:sp>
        <p:sp>
          <p:nvSpPr>
            <p:cNvPr id="100374" name="Oval 6">
              <a:extLst>
                <a:ext uri="{FF2B5EF4-FFF2-40B4-BE49-F238E27FC236}">
                  <a16:creationId xmlns:a16="http://schemas.microsoft.com/office/drawing/2014/main" id="{56D13DFC-4BD3-474A-A667-E1D9F0F1C327}"/>
                </a:ext>
              </a:extLst>
            </p:cNvPr>
            <p:cNvSpPr>
              <a:spLocks noChangeArrowheads="1"/>
            </p:cNvSpPr>
            <p:nvPr/>
          </p:nvSpPr>
          <p:spPr bwMode="auto">
            <a:xfrm>
              <a:off x="1637" y="2182"/>
              <a:ext cx="149" cy="149"/>
            </a:xfrm>
            <a:prstGeom prst="ellipse">
              <a:avLst/>
            </a:prstGeom>
            <a:solidFill>
              <a:srgbClr val="000000"/>
            </a:solidFill>
            <a:ln w="25560">
              <a:solidFill>
                <a:srgbClr val="3A5F8B"/>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sz="1633">
                <a:ea typeface="SimSun" panose="02010600030101010101" pitchFamily="2" charset="-122"/>
                <a:cs typeface="Arial" panose="020B0604020202020204" pitchFamily="34" charset="0"/>
              </a:endParaRPr>
            </a:p>
          </p:txBody>
        </p:sp>
        <p:sp>
          <p:nvSpPr>
            <p:cNvPr id="100375" name="Oval 7">
              <a:extLst>
                <a:ext uri="{FF2B5EF4-FFF2-40B4-BE49-F238E27FC236}">
                  <a16:creationId xmlns:a16="http://schemas.microsoft.com/office/drawing/2014/main" id="{DE6C0DC5-F771-4FC9-9E1E-28CB90C032A6}"/>
                </a:ext>
              </a:extLst>
            </p:cNvPr>
            <p:cNvSpPr>
              <a:spLocks noChangeArrowheads="1"/>
            </p:cNvSpPr>
            <p:nvPr/>
          </p:nvSpPr>
          <p:spPr bwMode="auto">
            <a:xfrm>
              <a:off x="1488" y="2679"/>
              <a:ext cx="148" cy="148"/>
            </a:xfrm>
            <a:prstGeom prst="ellipse">
              <a:avLst/>
            </a:prstGeom>
            <a:solidFill>
              <a:srgbClr val="000000"/>
            </a:solidFill>
            <a:ln w="25560">
              <a:solidFill>
                <a:srgbClr val="3A5F8B"/>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sz="1633">
                <a:ea typeface="SimSun" panose="02010600030101010101" pitchFamily="2" charset="-122"/>
                <a:cs typeface="Arial" panose="020B0604020202020204" pitchFamily="34" charset="0"/>
              </a:endParaRPr>
            </a:p>
          </p:txBody>
        </p:sp>
        <p:sp>
          <p:nvSpPr>
            <p:cNvPr id="100376" name="Oval 8">
              <a:extLst>
                <a:ext uri="{FF2B5EF4-FFF2-40B4-BE49-F238E27FC236}">
                  <a16:creationId xmlns:a16="http://schemas.microsoft.com/office/drawing/2014/main" id="{2D312574-56E1-42BC-ACE5-36DD4C775CBD}"/>
                </a:ext>
              </a:extLst>
            </p:cNvPr>
            <p:cNvSpPr>
              <a:spLocks noChangeArrowheads="1"/>
            </p:cNvSpPr>
            <p:nvPr/>
          </p:nvSpPr>
          <p:spPr bwMode="auto">
            <a:xfrm>
              <a:off x="2580" y="4068"/>
              <a:ext cx="148" cy="149"/>
            </a:xfrm>
            <a:prstGeom prst="ellipse">
              <a:avLst/>
            </a:prstGeom>
            <a:solidFill>
              <a:srgbClr val="000000"/>
            </a:solidFill>
            <a:ln w="25560">
              <a:solidFill>
                <a:srgbClr val="3A5F8B"/>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sz="1633">
                <a:ea typeface="SimSun" panose="02010600030101010101" pitchFamily="2" charset="-122"/>
                <a:cs typeface="Arial" panose="020B0604020202020204" pitchFamily="34" charset="0"/>
              </a:endParaRPr>
            </a:p>
          </p:txBody>
        </p:sp>
        <p:sp>
          <p:nvSpPr>
            <p:cNvPr id="100377" name="Oval 9">
              <a:extLst>
                <a:ext uri="{FF2B5EF4-FFF2-40B4-BE49-F238E27FC236}">
                  <a16:creationId xmlns:a16="http://schemas.microsoft.com/office/drawing/2014/main" id="{74E2F83C-BCF3-446E-92CA-597D7E970CF7}"/>
                </a:ext>
              </a:extLst>
            </p:cNvPr>
            <p:cNvSpPr>
              <a:spLocks noChangeArrowheads="1"/>
            </p:cNvSpPr>
            <p:nvPr/>
          </p:nvSpPr>
          <p:spPr bwMode="auto">
            <a:xfrm>
              <a:off x="2480" y="3324"/>
              <a:ext cx="149" cy="148"/>
            </a:xfrm>
            <a:prstGeom prst="ellipse">
              <a:avLst/>
            </a:prstGeom>
            <a:solidFill>
              <a:srgbClr val="000000"/>
            </a:solidFill>
            <a:ln w="25560">
              <a:solidFill>
                <a:srgbClr val="3A5F8B"/>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sz="1633">
                <a:ea typeface="SimSun" panose="02010600030101010101" pitchFamily="2" charset="-122"/>
                <a:cs typeface="Arial" panose="020B0604020202020204" pitchFamily="34" charset="0"/>
              </a:endParaRPr>
            </a:p>
          </p:txBody>
        </p:sp>
        <p:sp>
          <p:nvSpPr>
            <p:cNvPr id="100378" name="Oval 10">
              <a:extLst>
                <a:ext uri="{FF2B5EF4-FFF2-40B4-BE49-F238E27FC236}">
                  <a16:creationId xmlns:a16="http://schemas.microsoft.com/office/drawing/2014/main" id="{BC2C9782-EF09-4366-9500-658FD054C4F2}"/>
                </a:ext>
              </a:extLst>
            </p:cNvPr>
            <p:cNvSpPr>
              <a:spLocks noChangeArrowheads="1"/>
            </p:cNvSpPr>
            <p:nvPr/>
          </p:nvSpPr>
          <p:spPr bwMode="auto">
            <a:xfrm>
              <a:off x="2133" y="2778"/>
              <a:ext cx="148" cy="149"/>
            </a:xfrm>
            <a:prstGeom prst="ellipse">
              <a:avLst/>
            </a:prstGeom>
            <a:solidFill>
              <a:srgbClr val="000000"/>
            </a:solidFill>
            <a:ln w="25560">
              <a:solidFill>
                <a:srgbClr val="3A5F8B"/>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sz="1633">
                <a:ea typeface="SimSun" panose="02010600030101010101" pitchFamily="2" charset="-122"/>
                <a:cs typeface="Arial" panose="020B0604020202020204" pitchFamily="34" charset="0"/>
              </a:endParaRPr>
            </a:p>
          </p:txBody>
        </p:sp>
        <p:sp>
          <p:nvSpPr>
            <p:cNvPr id="100379" name="Oval 11">
              <a:extLst>
                <a:ext uri="{FF2B5EF4-FFF2-40B4-BE49-F238E27FC236}">
                  <a16:creationId xmlns:a16="http://schemas.microsoft.com/office/drawing/2014/main" id="{C2C6B022-5D7A-4EEF-968B-9C05D7116A28}"/>
                </a:ext>
              </a:extLst>
            </p:cNvPr>
            <p:cNvSpPr>
              <a:spLocks noChangeArrowheads="1"/>
            </p:cNvSpPr>
            <p:nvPr/>
          </p:nvSpPr>
          <p:spPr bwMode="auto">
            <a:xfrm>
              <a:off x="2034" y="2629"/>
              <a:ext cx="149" cy="149"/>
            </a:xfrm>
            <a:prstGeom prst="ellipse">
              <a:avLst/>
            </a:prstGeom>
            <a:solidFill>
              <a:srgbClr val="000000"/>
            </a:solidFill>
            <a:ln w="25560">
              <a:solidFill>
                <a:srgbClr val="3A5F8B"/>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sz="1633">
                <a:ea typeface="SimSun" panose="02010600030101010101" pitchFamily="2" charset="-122"/>
                <a:cs typeface="Arial" panose="020B0604020202020204" pitchFamily="34" charset="0"/>
              </a:endParaRPr>
            </a:p>
          </p:txBody>
        </p:sp>
        <p:sp>
          <p:nvSpPr>
            <p:cNvPr id="100380" name="Oval 12">
              <a:extLst>
                <a:ext uri="{FF2B5EF4-FFF2-40B4-BE49-F238E27FC236}">
                  <a16:creationId xmlns:a16="http://schemas.microsoft.com/office/drawing/2014/main" id="{07664540-193D-4339-8411-73E20F2D3E6C}"/>
                </a:ext>
              </a:extLst>
            </p:cNvPr>
            <p:cNvSpPr>
              <a:spLocks noChangeArrowheads="1"/>
            </p:cNvSpPr>
            <p:nvPr/>
          </p:nvSpPr>
          <p:spPr bwMode="auto">
            <a:xfrm>
              <a:off x="1687" y="3274"/>
              <a:ext cx="149" cy="149"/>
            </a:xfrm>
            <a:prstGeom prst="ellipse">
              <a:avLst/>
            </a:prstGeom>
            <a:solidFill>
              <a:srgbClr val="000000"/>
            </a:solidFill>
            <a:ln w="25560">
              <a:solidFill>
                <a:srgbClr val="3A5F8B"/>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sz="1633">
                <a:ea typeface="SimSun" panose="02010600030101010101" pitchFamily="2" charset="-122"/>
                <a:cs typeface="Arial" panose="020B0604020202020204" pitchFamily="34" charset="0"/>
              </a:endParaRPr>
            </a:p>
          </p:txBody>
        </p:sp>
        <p:sp>
          <p:nvSpPr>
            <p:cNvPr id="100381" name="Oval 13">
              <a:extLst>
                <a:ext uri="{FF2B5EF4-FFF2-40B4-BE49-F238E27FC236}">
                  <a16:creationId xmlns:a16="http://schemas.microsoft.com/office/drawing/2014/main" id="{BE86292D-7157-47AC-927A-66F464546116}"/>
                </a:ext>
              </a:extLst>
            </p:cNvPr>
            <p:cNvSpPr>
              <a:spLocks noChangeArrowheads="1"/>
            </p:cNvSpPr>
            <p:nvPr/>
          </p:nvSpPr>
          <p:spPr bwMode="auto">
            <a:xfrm>
              <a:off x="1339" y="3919"/>
              <a:ext cx="148" cy="149"/>
            </a:xfrm>
            <a:prstGeom prst="ellipse">
              <a:avLst/>
            </a:prstGeom>
            <a:solidFill>
              <a:srgbClr val="000000"/>
            </a:solidFill>
            <a:ln w="25560">
              <a:solidFill>
                <a:srgbClr val="3A5F8B"/>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sz="1633">
                <a:ea typeface="SimSun" panose="02010600030101010101" pitchFamily="2" charset="-122"/>
                <a:cs typeface="Arial" panose="020B0604020202020204" pitchFamily="34" charset="0"/>
              </a:endParaRPr>
            </a:p>
          </p:txBody>
        </p:sp>
      </p:grpSp>
      <p:sp>
        <p:nvSpPr>
          <p:cNvPr id="100355" name="Oval 14">
            <a:extLst>
              <a:ext uri="{FF2B5EF4-FFF2-40B4-BE49-F238E27FC236}">
                <a16:creationId xmlns:a16="http://schemas.microsoft.com/office/drawing/2014/main" id="{958F3B1A-85A7-4F8D-BC82-42FDD7D58638}"/>
              </a:ext>
            </a:extLst>
          </p:cNvPr>
          <p:cNvSpPr>
            <a:spLocks noChangeArrowheads="1"/>
          </p:cNvSpPr>
          <p:nvPr/>
        </p:nvSpPr>
        <p:spPr bwMode="auto">
          <a:xfrm>
            <a:off x="7380616" y="2517385"/>
            <a:ext cx="161297" cy="161297"/>
          </a:xfrm>
          <a:prstGeom prst="ellipse">
            <a:avLst/>
          </a:prstGeom>
          <a:solidFill>
            <a:srgbClr val="000000"/>
          </a:solidFill>
          <a:ln w="25560">
            <a:solidFill>
              <a:srgbClr val="3A5F8B"/>
            </a:solidFill>
            <a:round/>
            <a:headEnd/>
            <a:tailEnd/>
          </a:ln>
        </p:spPr>
        <p:txBody>
          <a:bodyPr wrap="none" lIns="62215" tIns="31108" rIns="62215" bIns="31108"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sz="1633">
              <a:ea typeface="SimSun" panose="02010600030101010101" pitchFamily="2" charset="-122"/>
              <a:cs typeface="Arial" panose="020B0604020202020204" pitchFamily="34" charset="0"/>
            </a:endParaRPr>
          </a:p>
        </p:txBody>
      </p:sp>
      <p:sp>
        <p:nvSpPr>
          <p:cNvPr id="100356" name="Oval 15">
            <a:extLst>
              <a:ext uri="{FF2B5EF4-FFF2-40B4-BE49-F238E27FC236}">
                <a16:creationId xmlns:a16="http://schemas.microsoft.com/office/drawing/2014/main" id="{EF116066-2959-4BE8-9E8F-A78ED5363C12}"/>
              </a:ext>
            </a:extLst>
          </p:cNvPr>
          <p:cNvSpPr>
            <a:spLocks noChangeArrowheads="1"/>
          </p:cNvSpPr>
          <p:nvPr/>
        </p:nvSpPr>
        <p:spPr bwMode="auto">
          <a:xfrm>
            <a:off x="8506814" y="3590298"/>
            <a:ext cx="159856" cy="158417"/>
          </a:xfrm>
          <a:prstGeom prst="ellipse">
            <a:avLst/>
          </a:prstGeom>
          <a:solidFill>
            <a:srgbClr val="000000"/>
          </a:solidFill>
          <a:ln w="25560">
            <a:solidFill>
              <a:srgbClr val="3A5F8B"/>
            </a:solidFill>
            <a:round/>
            <a:headEnd/>
            <a:tailEnd/>
          </a:ln>
        </p:spPr>
        <p:txBody>
          <a:bodyPr wrap="none" lIns="62215" tIns="31108" rIns="62215" bIns="31108"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sz="1633">
              <a:ea typeface="SimSun" panose="02010600030101010101" pitchFamily="2" charset="-122"/>
              <a:cs typeface="Arial" panose="020B0604020202020204" pitchFamily="34" charset="0"/>
            </a:endParaRPr>
          </a:p>
        </p:txBody>
      </p:sp>
      <p:sp>
        <p:nvSpPr>
          <p:cNvPr id="100357" name="Oval 16">
            <a:extLst>
              <a:ext uri="{FF2B5EF4-FFF2-40B4-BE49-F238E27FC236}">
                <a16:creationId xmlns:a16="http://schemas.microsoft.com/office/drawing/2014/main" id="{E0D49884-F78E-4315-AE77-D90EE4DE3033}"/>
              </a:ext>
            </a:extLst>
          </p:cNvPr>
          <p:cNvSpPr>
            <a:spLocks noChangeArrowheads="1"/>
          </p:cNvSpPr>
          <p:nvPr/>
        </p:nvSpPr>
        <p:spPr bwMode="auto">
          <a:xfrm>
            <a:off x="8132375" y="3107847"/>
            <a:ext cx="159856" cy="159857"/>
          </a:xfrm>
          <a:prstGeom prst="ellipse">
            <a:avLst/>
          </a:prstGeom>
          <a:solidFill>
            <a:srgbClr val="000000"/>
          </a:solidFill>
          <a:ln w="25560">
            <a:solidFill>
              <a:srgbClr val="3A5F8B"/>
            </a:solidFill>
            <a:round/>
            <a:headEnd/>
            <a:tailEnd/>
          </a:ln>
        </p:spPr>
        <p:txBody>
          <a:bodyPr wrap="none" lIns="62215" tIns="31108" rIns="62215" bIns="31108"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sz="1633">
              <a:ea typeface="SimSun" panose="02010600030101010101" pitchFamily="2" charset="-122"/>
              <a:cs typeface="Arial" panose="020B0604020202020204" pitchFamily="34" charset="0"/>
            </a:endParaRPr>
          </a:p>
        </p:txBody>
      </p:sp>
      <p:sp>
        <p:nvSpPr>
          <p:cNvPr id="100358" name="Oval 17">
            <a:extLst>
              <a:ext uri="{FF2B5EF4-FFF2-40B4-BE49-F238E27FC236}">
                <a16:creationId xmlns:a16="http://schemas.microsoft.com/office/drawing/2014/main" id="{6F601708-EDF0-4355-92AC-7D3635C3752F}"/>
              </a:ext>
            </a:extLst>
          </p:cNvPr>
          <p:cNvSpPr>
            <a:spLocks noChangeArrowheads="1"/>
          </p:cNvSpPr>
          <p:nvPr/>
        </p:nvSpPr>
        <p:spPr bwMode="auto">
          <a:xfrm>
            <a:off x="7756495" y="2517385"/>
            <a:ext cx="159857" cy="161297"/>
          </a:xfrm>
          <a:prstGeom prst="ellipse">
            <a:avLst/>
          </a:prstGeom>
          <a:solidFill>
            <a:srgbClr val="000000"/>
          </a:solidFill>
          <a:ln w="25560">
            <a:solidFill>
              <a:srgbClr val="3A5F8B"/>
            </a:solidFill>
            <a:round/>
            <a:headEnd/>
            <a:tailEnd/>
          </a:ln>
        </p:spPr>
        <p:txBody>
          <a:bodyPr wrap="none" lIns="62215" tIns="31108" rIns="62215" bIns="31108"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sz="1633">
              <a:ea typeface="SimSun" panose="02010600030101010101" pitchFamily="2" charset="-122"/>
              <a:cs typeface="Arial" panose="020B0604020202020204" pitchFamily="34" charset="0"/>
            </a:endParaRPr>
          </a:p>
        </p:txBody>
      </p:sp>
      <p:sp>
        <p:nvSpPr>
          <p:cNvPr id="100359" name="Oval 18">
            <a:extLst>
              <a:ext uri="{FF2B5EF4-FFF2-40B4-BE49-F238E27FC236}">
                <a16:creationId xmlns:a16="http://schemas.microsoft.com/office/drawing/2014/main" id="{7F73A738-8620-4D1C-92C8-37D57513266D}"/>
              </a:ext>
            </a:extLst>
          </p:cNvPr>
          <p:cNvSpPr>
            <a:spLocks noChangeArrowheads="1"/>
          </p:cNvSpPr>
          <p:nvPr/>
        </p:nvSpPr>
        <p:spPr bwMode="auto">
          <a:xfrm>
            <a:off x="7328770" y="3161133"/>
            <a:ext cx="159856" cy="159856"/>
          </a:xfrm>
          <a:prstGeom prst="ellipse">
            <a:avLst/>
          </a:prstGeom>
          <a:solidFill>
            <a:srgbClr val="000000"/>
          </a:solidFill>
          <a:ln w="25560">
            <a:solidFill>
              <a:srgbClr val="3A5F8B"/>
            </a:solidFill>
            <a:round/>
            <a:headEnd/>
            <a:tailEnd/>
          </a:ln>
        </p:spPr>
        <p:txBody>
          <a:bodyPr wrap="none" lIns="62215" tIns="31108" rIns="62215" bIns="31108"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sz="1633">
              <a:ea typeface="SimSun" panose="02010600030101010101" pitchFamily="2" charset="-122"/>
              <a:cs typeface="Arial" panose="020B0604020202020204" pitchFamily="34" charset="0"/>
            </a:endParaRPr>
          </a:p>
        </p:txBody>
      </p:sp>
      <p:sp>
        <p:nvSpPr>
          <p:cNvPr id="100360" name="Oval 19">
            <a:extLst>
              <a:ext uri="{FF2B5EF4-FFF2-40B4-BE49-F238E27FC236}">
                <a16:creationId xmlns:a16="http://schemas.microsoft.com/office/drawing/2014/main" id="{44BF515B-A23E-4A7A-AC78-AAA5FCB67119}"/>
              </a:ext>
            </a:extLst>
          </p:cNvPr>
          <p:cNvSpPr>
            <a:spLocks noChangeArrowheads="1"/>
          </p:cNvSpPr>
          <p:nvPr/>
        </p:nvSpPr>
        <p:spPr bwMode="auto">
          <a:xfrm>
            <a:off x="7380616" y="3750154"/>
            <a:ext cx="161297" cy="161297"/>
          </a:xfrm>
          <a:prstGeom prst="ellipse">
            <a:avLst/>
          </a:prstGeom>
          <a:solidFill>
            <a:srgbClr val="000000"/>
          </a:solidFill>
          <a:ln w="25560">
            <a:solidFill>
              <a:srgbClr val="3A5F8B"/>
            </a:solidFill>
            <a:round/>
            <a:headEnd/>
            <a:tailEnd/>
          </a:ln>
        </p:spPr>
        <p:txBody>
          <a:bodyPr wrap="none" lIns="62215" tIns="31108" rIns="62215" bIns="31108"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sz="1633">
              <a:ea typeface="SimSun" panose="02010600030101010101" pitchFamily="2" charset="-122"/>
              <a:cs typeface="Arial" panose="020B0604020202020204" pitchFamily="34" charset="0"/>
            </a:endParaRPr>
          </a:p>
        </p:txBody>
      </p:sp>
      <p:sp>
        <p:nvSpPr>
          <p:cNvPr id="100361" name="Oval 20">
            <a:extLst>
              <a:ext uri="{FF2B5EF4-FFF2-40B4-BE49-F238E27FC236}">
                <a16:creationId xmlns:a16="http://schemas.microsoft.com/office/drawing/2014/main" id="{A7377F7C-9D90-4112-A2B9-0A3A17655369}"/>
              </a:ext>
            </a:extLst>
          </p:cNvPr>
          <p:cNvSpPr>
            <a:spLocks noChangeArrowheads="1"/>
          </p:cNvSpPr>
          <p:nvPr/>
        </p:nvSpPr>
        <p:spPr bwMode="auto">
          <a:xfrm>
            <a:off x="8345517" y="5197507"/>
            <a:ext cx="159856" cy="159856"/>
          </a:xfrm>
          <a:prstGeom prst="ellipse">
            <a:avLst/>
          </a:prstGeom>
          <a:solidFill>
            <a:srgbClr val="000000"/>
          </a:solidFill>
          <a:ln w="25560">
            <a:solidFill>
              <a:srgbClr val="3A5F8B"/>
            </a:solidFill>
            <a:round/>
            <a:headEnd/>
            <a:tailEnd/>
          </a:ln>
        </p:spPr>
        <p:txBody>
          <a:bodyPr wrap="none" lIns="62215" tIns="31108" rIns="62215" bIns="31108"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sz="1633">
              <a:ea typeface="SimSun" panose="02010600030101010101" pitchFamily="2" charset="-122"/>
              <a:cs typeface="Arial" panose="020B0604020202020204" pitchFamily="34" charset="0"/>
            </a:endParaRPr>
          </a:p>
        </p:txBody>
      </p:sp>
      <p:sp>
        <p:nvSpPr>
          <p:cNvPr id="100362" name="Oval 21">
            <a:extLst>
              <a:ext uri="{FF2B5EF4-FFF2-40B4-BE49-F238E27FC236}">
                <a16:creationId xmlns:a16="http://schemas.microsoft.com/office/drawing/2014/main" id="{2A0988D7-9956-4B11-BBA8-87016B786640}"/>
              </a:ext>
            </a:extLst>
          </p:cNvPr>
          <p:cNvSpPr>
            <a:spLocks noChangeArrowheads="1"/>
          </p:cNvSpPr>
          <p:nvPr/>
        </p:nvSpPr>
        <p:spPr bwMode="auto">
          <a:xfrm>
            <a:off x="8079089" y="4447187"/>
            <a:ext cx="158417" cy="161297"/>
          </a:xfrm>
          <a:prstGeom prst="ellipse">
            <a:avLst/>
          </a:prstGeom>
          <a:solidFill>
            <a:srgbClr val="000000"/>
          </a:solidFill>
          <a:ln w="25560">
            <a:solidFill>
              <a:srgbClr val="3A5F8B"/>
            </a:solidFill>
            <a:round/>
            <a:headEnd/>
            <a:tailEnd/>
          </a:ln>
        </p:spPr>
        <p:txBody>
          <a:bodyPr wrap="none" lIns="62215" tIns="31108" rIns="62215" bIns="31108"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sz="1633">
              <a:ea typeface="SimSun" panose="02010600030101010101" pitchFamily="2" charset="-122"/>
              <a:cs typeface="Arial" panose="020B0604020202020204" pitchFamily="34" charset="0"/>
            </a:endParaRPr>
          </a:p>
        </p:txBody>
      </p:sp>
      <p:sp>
        <p:nvSpPr>
          <p:cNvPr id="100363" name="Oval 22">
            <a:extLst>
              <a:ext uri="{FF2B5EF4-FFF2-40B4-BE49-F238E27FC236}">
                <a16:creationId xmlns:a16="http://schemas.microsoft.com/office/drawing/2014/main" id="{734E3A6F-29CC-46E6-9B7F-D9B634D5D823}"/>
              </a:ext>
            </a:extLst>
          </p:cNvPr>
          <p:cNvSpPr>
            <a:spLocks noChangeArrowheads="1"/>
          </p:cNvSpPr>
          <p:nvPr/>
        </p:nvSpPr>
        <p:spPr bwMode="auto">
          <a:xfrm>
            <a:off x="7864507" y="3803440"/>
            <a:ext cx="159856" cy="159856"/>
          </a:xfrm>
          <a:prstGeom prst="ellipse">
            <a:avLst/>
          </a:prstGeom>
          <a:solidFill>
            <a:srgbClr val="000000"/>
          </a:solidFill>
          <a:ln w="25560">
            <a:solidFill>
              <a:srgbClr val="3A5F8B"/>
            </a:solidFill>
            <a:round/>
            <a:headEnd/>
            <a:tailEnd/>
          </a:ln>
        </p:spPr>
        <p:txBody>
          <a:bodyPr wrap="none" lIns="62215" tIns="31108" rIns="62215" bIns="31108"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sz="1633">
              <a:ea typeface="SimSun" panose="02010600030101010101" pitchFamily="2" charset="-122"/>
              <a:cs typeface="Arial" panose="020B0604020202020204" pitchFamily="34" charset="0"/>
            </a:endParaRPr>
          </a:p>
        </p:txBody>
      </p:sp>
      <p:sp>
        <p:nvSpPr>
          <p:cNvPr id="100364" name="Oval 23">
            <a:extLst>
              <a:ext uri="{FF2B5EF4-FFF2-40B4-BE49-F238E27FC236}">
                <a16:creationId xmlns:a16="http://schemas.microsoft.com/office/drawing/2014/main" id="{4E43378B-609C-4E14-AA0F-6805170CF3DC}"/>
              </a:ext>
            </a:extLst>
          </p:cNvPr>
          <p:cNvSpPr>
            <a:spLocks noChangeArrowheads="1"/>
          </p:cNvSpPr>
          <p:nvPr/>
        </p:nvSpPr>
        <p:spPr bwMode="auto">
          <a:xfrm>
            <a:off x="7756495" y="3645024"/>
            <a:ext cx="159857" cy="158417"/>
          </a:xfrm>
          <a:prstGeom prst="ellipse">
            <a:avLst/>
          </a:prstGeom>
          <a:solidFill>
            <a:srgbClr val="000000"/>
          </a:solidFill>
          <a:ln w="25560">
            <a:solidFill>
              <a:srgbClr val="3A5F8B"/>
            </a:solidFill>
            <a:round/>
            <a:headEnd/>
            <a:tailEnd/>
          </a:ln>
        </p:spPr>
        <p:txBody>
          <a:bodyPr wrap="none" lIns="62215" tIns="31108" rIns="62215" bIns="31108"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sz="1633">
              <a:ea typeface="SimSun" panose="02010600030101010101" pitchFamily="2" charset="-122"/>
              <a:cs typeface="Arial" panose="020B0604020202020204" pitchFamily="34" charset="0"/>
            </a:endParaRPr>
          </a:p>
        </p:txBody>
      </p:sp>
      <p:sp>
        <p:nvSpPr>
          <p:cNvPr id="100365" name="Oval 24">
            <a:extLst>
              <a:ext uri="{FF2B5EF4-FFF2-40B4-BE49-F238E27FC236}">
                <a16:creationId xmlns:a16="http://schemas.microsoft.com/office/drawing/2014/main" id="{0C523738-79BD-4E6D-A756-1C878822E3DE}"/>
              </a:ext>
            </a:extLst>
          </p:cNvPr>
          <p:cNvSpPr>
            <a:spLocks noChangeArrowheads="1"/>
          </p:cNvSpPr>
          <p:nvPr/>
        </p:nvSpPr>
        <p:spPr bwMode="auto">
          <a:xfrm>
            <a:off x="7380616" y="4340616"/>
            <a:ext cx="161297" cy="158417"/>
          </a:xfrm>
          <a:prstGeom prst="ellipse">
            <a:avLst/>
          </a:prstGeom>
          <a:solidFill>
            <a:srgbClr val="000000"/>
          </a:solidFill>
          <a:ln w="25560">
            <a:solidFill>
              <a:srgbClr val="3A5F8B"/>
            </a:solidFill>
            <a:round/>
            <a:headEnd/>
            <a:tailEnd/>
          </a:ln>
        </p:spPr>
        <p:txBody>
          <a:bodyPr wrap="none" lIns="62215" tIns="31108" rIns="62215" bIns="31108"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sz="1633">
              <a:ea typeface="SimSun" panose="02010600030101010101" pitchFamily="2" charset="-122"/>
              <a:cs typeface="Arial" panose="020B0604020202020204" pitchFamily="34" charset="0"/>
            </a:endParaRPr>
          </a:p>
        </p:txBody>
      </p:sp>
      <p:sp>
        <p:nvSpPr>
          <p:cNvPr id="100366" name="Oval 25">
            <a:extLst>
              <a:ext uri="{FF2B5EF4-FFF2-40B4-BE49-F238E27FC236}">
                <a16:creationId xmlns:a16="http://schemas.microsoft.com/office/drawing/2014/main" id="{CE3BCE83-78A7-419C-9F28-86E38BF13329}"/>
              </a:ext>
            </a:extLst>
          </p:cNvPr>
          <p:cNvSpPr>
            <a:spLocks noChangeArrowheads="1"/>
          </p:cNvSpPr>
          <p:nvPr/>
        </p:nvSpPr>
        <p:spPr bwMode="auto">
          <a:xfrm>
            <a:off x="6738309" y="4982924"/>
            <a:ext cx="159856" cy="161297"/>
          </a:xfrm>
          <a:prstGeom prst="ellipse">
            <a:avLst/>
          </a:prstGeom>
          <a:solidFill>
            <a:srgbClr val="000000"/>
          </a:solidFill>
          <a:ln w="25560">
            <a:solidFill>
              <a:srgbClr val="3A5F8B"/>
            </a:solidFill>
            <a:round/>
            <a:headEnd/>
            <a:tailEnd/>
          </a:ln>
        </p:spPr>
        <p:txBody>
          <a:bodyPr wrap="none" lIns="62215" tIns="31108" rIns="62215" bIns="31108"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sz="1633">
              <a:ea typeface="SimSun" panose="02010600030101010101" pitchFamily="2" charset="-122"/>
              <a:cs typeface="Arial" panose="020B0604020202020204" pitchFamily="34" charset="0"/>
            </a:endParaRPr>
          </a:p>
        </p:txBody>
      </p:sp>
      <p:sp>
        <p:nvSpPr>
          <p:cNvPr id="100367" name="Rectangle 26">
            <a:extLst>
              <a:ext uri="{FF2B5EF4-FFF2-40B4-BE49-F238E27FC236}">
                <a16:creationId xmlns:a16="http://schemas.microsoft.com/office/drawing/2014/main" id="{14F18D8A-DD8D-47CE-A36D-9CB9AC119F9E}"/>
              </a:ext>
            </a:extLst>
          </p:cNvPr>
          <p:cNvSpPr>
            <a:spLocks noChangeArrowheads="1"/>
          </p:cNvSpPr>
          <p:nvPr/>
        </p:nvSpPr>
        <p:spPr bwMode="auto">
          <a:xfrm>
            <a:off x="2898865" y="5518660"/>
            <a:ext cx="1658116" cy="345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62215" tIns="62215" rIns="62215" bIns="31108">
            <a:spAutoFit/>
          </a:bodyPr>
          <a:lstStyle>
            <a:lvl1pPr>
              <a:tabLst>
                <a:tab pos="0" algn="l"/>
                <a:tab pos="414338" algn="l"/>
                <a:tab pos="828675" algn="l"/>
                <a:tab pos="1243013" algn="l"/>
                <a:tab pos="1657350" algn="l"/>
                <a:tab pos="2073275" algn="l"/>
                <a:tab pos="2487613" algn="l"/>
                <a:tab pos="2901950" algn="l"/>
                <a:tab pos="3316288" algn="l"/>
                <a:tab pos="3732213" algn="l"/>
                <a:tab pos="4146550" algn="l"/>
                <a:tab pos="4560888" algn="l"/>
                <a:tab pos="4975225" algn="l"/>
                <a:tab pos="5391150" algn="l"/>
                <a:tab pos="5805488" algn="l"/>
                <a:tab pos="6219825" algn="l"/>
                <a:tab pos="6634163" algn="l"/>
                <a:tab pos="7050088" algn="l"/>
                <a:tab pos="7464425" algn="l"/>
                <a:tab pos="7878763" algn="l"/>
                <a:tab pos="8293100" algn="l"/>
              </a:tabLst>
              <a:defRPr>
                <a:solidFill>
                  <a:schemeClr val="tx1"/>
                </a:solidFill>
                <a:latin typeface="Calibri" panose="020F0502020204030204" pitchFamily="34" charset="0"/>
              </a:defRPr>
            </a:lvl1pPr>
            <a:lvl2pPr marL="742950" indent="-285750">
              <a:tabLst>
                <a:tab pos="0" algn="l"/>
                <a:tab pos="414338" algn="l"/>
                <a:tab pos="828675" algn="l"/>
                <a:tab pos="1243013" algn="l"/>
                <a:tab pos="1657350" algn="l"/>
                <a:tab pos="2073275" algn="l"/>
                <a:tab pos="2487613" algn="l"/>
                <a:tab pos="2901950" algn="l"/>
                <a:tab pos="3316288" algn="l"/>
                <a:tab pos="3732213" algn="l"/>
                <a:tab pos="4146550" algn="l"/>
                <a:tab pos="4560888" algn="l"/>
                <a:tab pos="4975225" algn="l"/>
                <a:tab pos="5391150" algn="l"/>
                <a:tab pos="5805488" algn="l"/>
                <a:tab pos="6219825" algn="l"/>
                <a:tab pos="6634163" algn="l"/>
                <a:tab pos="7050088" algn="l"/>
                <a:tab pos="7464425" algn="l"/>
                <a:tab pos="7878763" algn="l"/>
                <a:tab pos="8293100" algn="l"/>
              </a:tabLst>
              <a:defRPr>
                <a:solidFill>
                  <a:schemeClr val="tx1"/>
                </a:solidFill>
                <a:latin typeface="Calibri" panose="020F0502020204030204" pitchFamily="34" charset="0"/>
              </a:defRPr>
            </a:lvl2pPr>
            <a:lvl3pPr marL="1143000" indent="-228600">
              <a:tabLst>
                <a:tab pos="0" algn="l"/>
                <a:tab pos="414338" algn="l"/>
                <a:tab pos="828675" algn="l"/>
                <a:tab pos="1243013" algn="l"/>
                <a:tab pos="1657350" algn="l"/>
                <a:tab pos="2073275" algn="l"/>
                <a:tab pos="2487613" algn="l"/>
                <a:tab pos="2901950" algn="l"/>
                <a:tab pos="3316288" algn="l"/>
                <a:tab pos="3732213" algn="l"/>
                <a:tab pos="4146550" algn="l"/>
                <a:tab pos="4560888" algn="l"/>
                <a:tab pos="4975225" algn="l"/>
                <a:tab pos="5391150" algn="l"/>
                <a:tab pos="5805488" algn="l"/>
                <a:tab pos="6219825" algn="l"/>
                <a:tab pos="6634163" algn="l"/>
                <a:tab pos="7050088" algn="l"/>
                <a:tab pos="7464425" algn="l"/>
                <a:tab pos="7878763" algn="l"/>
                <a:tab pos="8293100" algn="l"/>
              </a:tabLst>
              <a:defRPr>
                <a:solidFill>
                  <a:schemeClr val="tx1"/>
                </a:solidFill>
                <a:latin typeface="Calibri" panose="020F0502020204030204" pitchFamily="34" charset="0"/>
              </a:defRPr>
            </a:lvl3pPr>
            <a:lvl4pPr marL="1600200" indent="-228600">
              <a:tabLst>
                <a:tab pos="0" algn="l"/>
                <a:tab pos="414338" algn="l"/>
                <a:tab pos="828675" algn="l"/>
                <a:tab pos="1243013" algn="l"/>
                <a:tab pos="1657350" algn="l"/>
                <a:tab pos="2073275" algn="l"/>
                <a:tab pos="2487613" algn="l"/>
                <a:tab pos="2901950" algn="l"/>
                <a:tab pos="3316288" algn="l"/>
                <a:tab pos="3732213" algn="l"/>
                <a:tab pos="4146550" algn="l"/>
                <a:tab pos="4560888" algn="l"/>
                <a:tab pos="4975225" algn="l"/>
                <a:tab pos="5391150" algn="l"/>
                <a:tab pos="5805488" algn="l"/>
                <a:tab pos="6219825" algn="l"/>
                <a:tab pos="6634163" algn="l"/>
                <a:tab pos="7050088" algn="l"/>
                <a:tab pos="7464425" algn="l"/>
                <a:tab pos="7878763" algn="l"/>
                <a:tab pos="8293100" algn="l"/>
              </a:tabLst>
              <a:defRPr>
                <a:solidFill>
                  <a:schemeClr val="tx1"/>
                </a:solidFill>
                <a:latin typeface="Calibri" panose="020F0502020204030204" pitchFamily="34" charset="0"/>
              </a:defRPr>
            </a:lvl4pPr>
            <a:lvl5pPr marL="2057400" indent="-228600">
              <a:tabLst>
                <a:tab pos="0" algn="l"/>
                <a:tab pos="414338" algn="l"/>
                <a:tab pos="828675" algn="l"/>
                <a:tab pos="1243013" algn="l"/>
                <a:tab pos="1657350" algn="l"/>
                <a:tab pos="2073275" algn="l"/>
                <a:tab pos="2487613" algn="l"/>
                <a:tab pos="2901950" algn="l"/>
                <a:tab pos="3316288" algn="l"/>
                <a:tab pos="3732213" algn="l"/>
                <a:tab pos="4146550" algn="l"/>
                <a:tab pos="4560888" algn="l"/>
                <a:tab pos="4975225" algn="l"/>
                <a:tab pos="5391150" algn="l"/>
                <a:tab pos="5805488" algn="l"/>
                <a:tab pos="6219825" algn="l"/>
                <a:tab pos="6634163" algn="l"/>
                <a:tab pos="7050088" algn="l"/>
                <a:tab pos="7464425" algn="l"/>
                <a:tab pos="7878763" algn="l"/>
                <a:tab pos="8293100" algn="l"/>
              </a:tabLst>
              <a:defRPr>
                <a:solidFill>
                  <a:schemeClr val="tx1"/>
                </a:solidFill>
                <a:latin typeface="Calibri" panose="020F0502020204030204" pitchFamily="34" charset="0"/>
              </a:defRPr>
            </a:lvl5pPr>
            <a:lvl6pPr marL="2514600" indent="-228600" fontAlgn="base">
              <a:spcBef>
                <a:spcPct val="0"/>
              </a:spcBef>
              <a:spcAft>
                <a:spcPct val="0"/>
              </a:spcAft>
              <a:tabLst>
                <a:tab pos="0" algn="l"/>
                <a:tab pos="414338" algn="l"/>
                <a:tab pos="828675" algn="l"/>
                <a:tab pos="1243013" algn="l"/>
                <a:tab pos="1657350" algn="l"/>
                <a:tab pos="2073275" algn="l"/>
                <a:tab pos="2487613" algn="l"/>
                <a:tab pos="2901950" algn="l"/>
                <a:tab pos="3316288" algn="l"/>
                <a:tab pos="3732213" algn="l"/>
                <a:tab pos="4146550" algn="l"/>
                <a:tab pos="4560888" algn="l"/>
                <a:tab pos="4975225" algn="l"/>
                <a:tab pos="5391150" algn="l"/>
                <a:tab pos="5805488" algn="l"/>
                <a:tab pos="6219825" algn="l"/>
                <a:tab pos="6634163" algn="l"/>
                <a:tab pos="7050088" algn="l"/>
                <a:tab pos="7464425" algn="l"/>
                <a:tab pos="7878763" algn="l"/>
                <a:tab pos="8293100" algn="l"/>
              </a:tabLst>
              <a:defRPr>
                <a:solidFill>
                  <a:schemeClr val="tx1"/>
                </a:solidFill>
                <a:latin typeface="Calibri" panose="020F0502020204030204" pitchFamily="34" charset="0"/>
              </a:defRPr>
            </a:lvl6pPr>
            <a:lvl7pPr marL="2971800" indent="-228600" fontAlgn="base">
              <a:spcBef>
                <a:spcPct val="0"/>
              </a:spcBef>
              <a:spcAft>
                <a:spcPct val="0"/>
              </a:spcAft>
              <a:tabLst>
                <a:tab pos="0" algn="l"/>
                <a:tab pos="414338" algn="l"/>
                <a:tab pos="828675" algn="l"/>
                <a:tab pos="1243013" algn="l"/>
                <a:tab pos="1657350" algn="l"/>
                <a:tab pos="2073275" algn="l"/>
                <a:tab pos="2487613" algn="l"/>
                <a:tab pos="2901950" algn="l"/>
                <a:tab pos="3316288" algn="l"/>
                <a:tab pos="3732213" algn="l"/>
                <a:tab pos="4146550" algn="l"/>
                <a:tab pos="4560888" algn="l"/>
                <a:tab pos="4975225" algn="l"/>
                <a:tab pos="5391150" algn="l"/>
                <a:tab pos="5805488" algn="l"/>
                <a:tab pos="6219825" algn="l"/>
                <a:tab pos="6634163" algn="l"/>
                <a:tab pos="7050088" algn="l"/>
                <a:tab pos="7464425" algn="l"/>
                <a:tab pos="7878763" algn="l"/>
                <a:tab pos="8293100" algn="l"/>
              </a:tabLst>
              <a:defRPr>
                <a:solidFill>
                  <a:schemeClr val="tx1"/>
                </a:solidFill>
                <a:latin typeface="Calibri" panose="020F0502020204030204" pitchFamily="34" charset="0"/>
              </a:defRPr>
            </a:lvl7pPr>
            <a:lvl8pPr marL="3429000" indent="-228600" fontAlgn="base">
              <a:spcBef>
                <a:spcPct val="0"/>
              </a:spcBef>
              <a:spcAft>
                <a:spcPct val="0"/>
              </a:spcAft>
              <a:tabLst>
                <a:tab pos="0" algn="l"/>
                <a:tab pos="414338" algn="l"/>
                <a:tab pos="828675" algn="l"/>
                <a:tab pos="1243013" algn="l"/>
                <a:tab pos="1657350" algn="l"/>
                <a:tab pos="2073275" algn="l"/>
                <a:tab pos="2487613" algn="l"/>
                <a:tab pos="2901950" algn="l"/>
                <a:tab pos="3316288" algn="l"/>
                <a:tab pos="3732213" algn="l"/>
                <a:tab pos="4146550" algn="l"/>
                <a:tab pos="4560888" algn="l"/>
                <a:tab pos="4975225" algn="l"/>
                <a:tab pos="5391150" algn="l"/>
                <a:tab pos="5805488" algn="l"/>
                <a:tab pos="6219825" algn="l"/>
                <a:tab pos="6634163" algn="l"/>
                <a:tab pos="7050088" algn="l"/>
                <a:tab pos="7464425" algn="l"/>
                <a:tab pos="7878763" algn="l"/>
                <a:tab pos="8293100" algn="l"/>
              </a:tabLst>
              <a:defRPr>
                <a:solidFill>
                  <a:schemeClr val="tx1"/>
                </a:solidFill>
                <a:latin typeface="Calibri" panose="020F0502020204030204" pitchFamily="34" charset="0"/>
              </a:defRPr>
            </a:lvl8pPr>
            <a:lvl9pPr marL="3886200" indent="-228600" fontAlgn="base">
              <a:spcBef>
                <a:spcPct val="0"/>
              </a:spcBef>
              <a:spcAft>
                <a:spcPct val="0"/>
              </a:spcAft>
              <a:tabLst>
                <a:tab pos="0" algn="l"/>
                <a:tab pos="414338" algn="l"/>
                <a:tab pos="828675" algn="l"/>
                <a:tab pos="1243013" algn="l"/>
                <a:tab pos="1657350" algn="l"/>
                <a:tab pos="2073275" algn="l"/>
                <a:tab pos="2487613" algn="l"/>
                <a:tab pos="2901950" algn="l"/>
                <a:tab pos="3316288" algn="l"/>
                <a:tab pos="3732213" algn="l"/>
                <a:tab pos="4146550" algn="l"/>
                <a:tab pos="4560888" algn="l"/>
                <a:tab pos="4975225" algn="l"/>
                <a:tab pos="5391150" algn="l"/>
                <a:tab pos="5805488" algn="l"/>
                <a:tab pos="6219825" algn="l"/>
                <a:tab pos="6634163" algn="l"/>
                <a:tab pos="7050088" algn="l"/>
                <a:tab pos="7464425" algn="l"/>
                <a:tab pos="7878763" algn="l"/>
                <a:tab pos="8293100" algn="l"/>
              </a:tabLst>
              <a:defRPr>
                <a:solidFill>
                  <a:schemeClr val="tx1"/>
                </a:solidFill>
                <a:latin typeface="Calibri" panose="020F0502020204030204" pitchFamily="34" charset="0"/>
              </a:defRPr>
            </a:lvl9pPr>
          </a:lstStyle>
          <a:p>
            <a:pPr eaLnBrk="1" hangingPunct="1"/>
            <a:r>
              <a:rPr lang="en-US" altLang="en-US" sz="1633">
                <a:solidFill>
                  <a:srgbClr val="000000"/>
                </a:solidFill>
                <a:ea typeface="SimSun" panose="02010600030101010101" pitchFamily="2" charset="-122"/>
                <a:cs typeface="Arial" panose="020B0604020202020204" pitchFamily="34" charset="0"/>
              </a:rPr>
              <a:t>Johansson (1973) </a:t>
            </a:r>
          </a:p>
        </p:txBody>
      </p:sp>
      <p:sp>
        <p:nvSpPr>
          <p:cNvPr id="100368" name="Rectangle 27">
            <a:extLst>
              <a:ext uri="{FF2B5EF4-FFF2-40B4-BE49-F238E27FC236}">
                <a16:creationId xmlns:a16="http://schemas.microsoft.com/office/drawing/2014/main" id="{453FAB04-BC8B-4A23-A9A1-1A217B86F6A2}"/>
              </a:ext>
            </a:extLst>
          </p:cNvPr>
          <p:cNvSpPr>
            <a:spLocks noChangeArrowheads="1"/>
          </p:cNvSpPr>
          <p:nvPr/>
        </p:nvSpPr>
        <p:spPr bwMode="auto">
          <a:xfrm>
            <a:off x="4916517" y="5515780"/>
            <a:ext cx="4339176" cy="596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2215" tIns="62215" rIns="62215" bIns="31108">
            <a:spAutoFit/>
          </a:bodyPr>
          <a:lstStyle>
            <a:lvl1pPr>
              <a:tabLst>
                <a:tab pos="0" algn="l"/>
                <a:tab pos="414338" algn="l"/>
                <a:tab pos="828675" algn="l"/>
                <a:tab pos="1243013" algn="l"/>
                <a:tab pos="1657350" algn="l"/>
                <a:tab pos="2073275" algn="l"/>
                <a:tab pos="2487613" algn="l"/>
                <a:tab pos="2901950" algn="l"/>
                <a:tab pos="3316288" algn="l"/>
                <a:tab pos="3732213" algn="l"/>
                <a:tab pos="4146550" algn="l"/>
                <a:tab pos="4560888" algn="l"/>
                <a:tab pos="4975225" algn="l"/>
                <a:tab pos="5391150" algn="l"/>
                <a:tab pos="5805488" algn="l"/>
                <a:tab pos="6219825" algn="l"/>
                <a:tab pos="6634163" algn="l"/>
                <a:tab pos="7050088" algn="l"/>
                <a:tab pos="7464425" algn="l"/>
                <a:tab pos="7878763" algn="l"/>
                <a:tab pos="8293100" algn="l"/>
              </a:tabLst>
              <a:defRPr>
                <a:solidFill>
                  <a:schemeClr val="tx1"/>
                </a:solidFill>
                <a:latin typeface="Calibri" panose="020F0502020204030204" pitchFamily="34" charset="0"/>
              </a:defRPr>
            </a:lvl1pPr>
            <a:lvl2pPr marL="742950" indent="-285750">
              <a:tabLst>
                <a:tab pos="0" algn="l"/>
                <a:tab pos="414338" algn="l"/>
                <a:tab pos="828675" algn="l"/>
                <a:tab pos="1243013" algn="l"/>
                <a:tab pos="1657350" algn="l"/>
                <a:tab pos="2073275" algn="l"/>
                <a:tab pos="2487613" algn="l"/>
                <a:tab pos="2901950" algn="l"/>
                <a:tab pos="3316288" algn="l"/>
                <a:tab pos="3732213" algn="l"/>
                <a:tab pos="4146550" algn="l"/>
                <a:tab pos="4560888" algn="l"/>
                <a:tab pos="4975225" algn="l"/>
                <a:tab pos="5391150" algn="l"/>
                <a:tab pos="5805488" algn="l"/>
                <a:tab pos="6219825" algn="l"/>
                <a:tab pos="6634163" algn="l"/>
                <a:tab pos="7050088" algn="l"/>
                <a:tab pos="7464425" algn="l"/>
                <a:tab pos="7878763" algn="l"/>
                <a:tab pos="8293100" algn="l"/>
              </a:tabLst>
              <a:defRPr>
                <a:solidFill>
                  <a:schemeClr val="tx1"/>
                </a:solidFill>
                <a:latin typeface="Calibri" panose="020F0502020204030204" pitchFamily="34" charset="0"/>
              </a:defRPr>
            </a:lvl2pPr>
            <a:lvl3pPr marL="1143000" indent="-228600">
              <a:tabLst>
                <a:tab pos="0" algn="l"/>
                <a:tab pos="414338" algn="l"/>
                <a:tab pos="828675" algn="l"/>
                <a:tab pos="1243013" algn="l"/>
                <a:tab pos="1657350" algn="l"/>
                <a:tab pos="2073275" algn="l"/>
                <a:tab pos="2487613" algn="l"/>
                <a:tab pos="2901950" algn="l"/>
                <a:tab pos="3316288" algn="l"/>
                <a:tab pos="3732213" algn="l"/>
                <a:tab pos="4146550" algn="l"/>
                <a:tab pos="4560888" algn="l"/>
                <a:tab pos="4975225" algn="l"/>
                <a:tab pos="5391150" algn="l"/>
                <a:tab pos="5805488" algn="l"/>
                <a:tab pos="6219825" algn="l"/>
                <a:tab pos="6634163" algn="l"/>
                <a:tab pos="7050088" algn="l"/>
                <a:tab pos="7464425" algn="l"/>
                <a:tab pos="7878763" algn="l"/>
                <a:tab pos="8293100" algn="l"/>
              </a:tabLst>
              <a:defRPr>
                <a:solidFill>
                  <a:schemeClr val="tx1"/>
                </a:solidFill>
                <a:latin typeface="Calibri" panose="020F0502020204030204" pitchFamily="34" charset="0"/>
              </a:defRPr>
            </a:lvl3pPr>
            <a:lvl4pPr marL="1600200" indent="-228600">
              <a:tabLst>
                <a:tab pos="0" algn="l"/>
                <a:tab pos="414338" algn="l"/>
                <a:tab pos="828675" algn="l"/>
                <a:tab pos="1243013" algn="l"/>
                <a:tab pos="1657350" algn="l"/>
                <a:tab pos="2073275" algn="l"/>
                <a:tab pos="2487613" algn="l"/>
                <a:tab pos="2901950" algn="l"/>
                <a:tab pos="3316288" algn="l"/>
                <a:tab pos="3732213" algn="l"/>
                <a:tab pos="4146550" algn="l"/>
                <a:tab pos="4560888" algn="l"/>
                <a:tab pos="4975225" algn="l"/>
                <a:tab pos="5391150" algn="l"/>
                <a:tab pos="5805488" algn="l"/>
                <a:tab pos="6219825" algn="l"/>
                <a:tab pos="6634163" algn="l"/>
                <a:tab pos="7050088" algn="l"/>
                <a:tab pos="7464425" algn="l"/>
                <a:tab pos="7878763" algn="l"/>
                <a:tab pos="8293100" algn="l"/>
              </a:tabLst>
              <a:defRPr>
                <a:solidFill>
                  <a:schemeClr val="tx1"/>
                </a:solidFill>
                <a:latin typeface="Calibri" panose="020F0502020204030204" pitchFamily="34" charset="0"/>
              </a:defRPr>
            </a:lvl4pPr>
            <a:lvl5pPr marL="2057400" indent="-228600">
              <a:tabLst>
                <a:tab pos="0" algn="l"/>
                <a:tab pos="414338" algn="l"/>
                <a:tab pos="828675" algn="l"/>
                <a:tab pos="1243013" algn="l"/>
                <a:tab pos="1657350" algn="l"/>
                <a:tab pos="2073275" algn="l"/>
                <a:tab pos="2487613" algn="l"/>
                <a:tab pos="2901950" algn="l"/>
                <a:tab pos="3316288" algn="l"/>
                <a:tab pos="3732213" algn="l"/>
                <a:tab pos="4146550" algn="l"/>
                <a:tab pos="4560888" algn="l"/>
                <a:tab pos="4975225" algn="l"/>
                <a:tab pos="5391150" algn="l"/>
                <a:tab pos="5805488" algn="l"/>
                <a:tab pos="6219825" algn="l"/>
                <a:tab pos="6634163" algn="l"/>
                <a:tab pos="7050088" algn="l"/>
                <a:tab pos="7464425" algn="l"/>
                <a:tab pos="7878763" algn="l"/>
                <a:tab pos="8293100" algn="l"/>
              </a:tabLst>
              <a:defRPr>
                <a:solidFill>
                  <a:schemeClr val="tx1"/>
                </a:solidFill>
                <a:latin typeface="Calibri" panose="020F0502020204030204" pitchFamily="34" charset="0"/>
              </a:defRPr>
            </a:lvl5pPr>
            <a:lvl6pPr marL="2514600" indent="-228600" fontAlgn="base">
              <a:spcBef>
                <a:spcPct val="0"/>
              </a:spcBef>
              <a:spcAft>
                <a:spcPct val="0"/>
              </a:spcAft>
              <a:tabLst>
                <a:tab pos="0" algn="l"/>
                <a:tab pos="414338" algn="l"/>
                <a:tab pos="828675" algn="l"/>
                <a:tab pos="1243013" algn="l"/>
                <a:tab pos="1657350" algn="l"/>
                <a:tab pos="2073275" algn="l"/>
                <a:tab pos="2487613" algn="l"/>
                <a:tab pos="2901950" algn="l"/>
                <a:tab pos="3316288" algn="l"/>
                <a:tab pos="3732213" algn="l"/>
                <a:tab pos="4146550" algn="l"/>
                <a:tab pos="4560888" algn="l"/>
                <a:tab pos="4975225" algn="l"/>
                <a:tab pos="5391150" algn="l"/>
                <a:tab pos="5805488" algn="l"/>
                <a:tab pos="6219825" algn="l"/>
                <a:tab pos="6634163" algn="l"/>
                <a:tab pos="7050088" algn="l"/>
                <a:tab pos="7464425" algn="l"/>
                <a:tab pos="7878763" algn="l"/>
                <a:tab pos="8293100" algn="l"/>
              </a:tabLst>
              <a:defRPr>
                <a:solidFill>
                  <a:schemeClr val="tx1"/>
                </a:solidFill>
                <a:latin typeface="Calibri" panose="020F0502020204030204" pitchFamily="34" charset="0"/>
              </a:defRPr>
            </a:lvl6pPr>
            <a:lvl7pPr marL="2971800" indent="-228600" fontAlgn="base">
              <a:spcBef>
                <a:spcPct val="0"/>
              </a:spcBef>
              <a:spcAft>
                <a:spcPct val="0"/>
              </a:spcAft>
              <a:tabLst>
                <a:tab pos="0" algn="l"/>
                <a:tab pos="414338" algn="l"/>
                <a:tab pos="828675" algn="l"/>
                <a:tab pos="1243013" algn="l"/>
                <a:tab pos="1657350" algn="l"/>
                <a:tab pos="2073275" algn="l"/>
                <a:tab pos="2487613" algn="l"/>
                <a:tab pos="2901950" algn="l"/>
                <a:tab pos="3316288" algn="l"/>
                <a:tab pos="3732213" algn="l"/>
                <a:tab pos="4146550" algn="l"/>
                <a:tab pos="4560888" algn="l"/>
                <a:tab pos="4975225" algn="l"/>
                <a:tab pos="5391150" algn="l"/>
                <a:tab pos="5805488" algn="l"/>
                <a:tab pos="6219825" algn="l"/>
                <a:tab pos="6634163" algn="l"/>
                <a:tab pos="7050088" algn="l"/>
                <a:tab pos="7464425" algn="l"/>
                <a:tab pos="7878763" algn="l"/>
                <a:tab pos="8293100" algn="l"/>
              </a:tabLst>
              <a:defRPr>
                <a:solidFill>
                  <a:schemeClr val="tx1"/>
                </a:solidFill>
                <a:latin typeface="Calibri" panose="020F0502020204030204" pitchFamily="34" charset="0"/>
              </a:defRPr>
            </a:lvl7pPr>
            <a:lvl8pPr marL="3429000" indent="-228600" fontAlgn="base">
              <a:spcBef>
                <a:spcPct val="0"/>
              </a:spcBef>
              <a:spcAft>
                <a:spcPct val="0"/>
              </a:spcAft>
              <a:tabLst>
                <a:tab pos="0" algn="l"/>
                <a:tab pos="414338" algn="l"/>
                <a:tab pos="828675" algn="l"/>
                <a:tab pos="1243013" algn="l"/>
                <a:tab pos="1657350" algn="l"/>
                <a:tab pos="2073275" algn="l"/>
                <a:tab pos="2487613" algn="l"/>
                <a:tab pos="2901950" algn="l"/>
                <a:tab pos="3316288" algn="l"/>
                <a:tab pos="3732213" algn="l"/>
                <a:tab pos="4146550" algn="l"/>
                <a:tab pos="4560888" algn="l"/>
                <a:tab pos="4975225" algn="l"/>
                <a:tab pos="5391150" algn="l"/>
                <a:tab pos="5805488" algn="l"/>
                <a:tab pos="6219825" algn="l"/>
                <a:tab pos="6634163" algn="l"/>
                <a:tab pos="7050088" algn="l"/>
                <a:tab pos="7464425" algn="l"/>
                <a:tab pos="7878763" algn="l"/>
                <a:tab pos="8293100" algn="l"/>
              </a:tabLst>
              <a:defRPr>
                <a:solidFill>
                  <a:schemeClr val="tx1"/>
                </a:solidFill>
                <a:latin typeface="Calibri" panose="020F0502020204030204" pitchFamily="34" charset="0"/>
              </a:defRPr>
            </a:lvl8pPr>
            <a:lvl9pPr marL="3886200" indent="-228600" fontAlgn="base">
              <a:spcBef>
                <a:spcPct val="0"/>
              </a:spcBef>
              <a:spcAft>
                <a:spcPct val="0"/>
              </a:spcAft>
              <a:tabLst>
                <a:tab pos="0" algn="l"/>
                <a:tab pos="414338" algn="l"/>
                <a:tab pos="828675" algn="l"/>
                <a:tab pos="1243013" algn="l"/>
                <a:tab pos="1657350" algn="l"/>
                <a:tab pos="2073275" algn="l"/>
                <a:tab pos="2487613" algn="l"/>
                <a:tab pos="2901950" algn="l"/>
                <a:tab pos="3316288" algn="l"/>
                <a:tab pos="3732213" algn="l"/>
                <a:tab pos="4146550" algn="l"/>
                <a:tab pos="4560888" algn="l"/>
                <a:tab pos="4975225" algn="l"/>
                <a:tab pos="5391150" algn="l"/>
                <a:tab pos="5805488" algn="l"/>
                <a:tab pos="6219825" algn="l"/>
                <a:tab pos="6634163" algn="l"/>
                <a:tab pos="7050088" algn="l"/>
                <a:tab pos="7464425" algn="l"/>
                <a:tab pos="7878763" algn="l"/>
                <a:tab pos="8293100" algn="l"/>
              </a:tabLst>
              <a:defRPr>
                <a:solidFill>
                  <a:schemeClr val="tx1"/>
                </a:solidFill>
                <a:latin typeface="Calibri" panose="020F0502020204030204" pitchFamily="34" charset="0"/>
              </a:defRPr>
            </a:lvl9pPr>
          </a:lstStyle>
          <a:p>
            <a:pPr eaLnBrk="1" hangingPunct="1"/>
            <a:r>
              <a:rPr lang="en-US" altLang="en-US" sz="1633" dirty="0">
                <a:solidFill>
                  <a:srgbClr val="000000"/>
                </a:solidFill>
                <a:ea typeface="SimSun" panose="02010600030101010101" pitchFamily="2" charset="-122"/>
                <a:cs typeface="Arial" panose="020B0604020202020204" pitchFamily="34" charset="0"/>
              </a:rPr>
              <a:t>https://www.youtube.com/watch?v=rEVB6kW9p6k</a:t>
            </a:r>
          </a:p>
        </p:txBody>
      </p:sp>
      <p:sp>
        <p:nvSpPr>
          <p:cNvPr id="100369" name="Rectangle 1">
            <a:extLst>
              <a:ext uri="{FF2B5EF4-FFF2-40B4-BE49-F238E27FC236}">
                <a16:creationId xmlns:a16="http://schemas.microsoft.com/office/drawing/2014/main" id="{0B69E028-78BB-4A7B-946D-1D7947CBE601}"/>
              </a:ext>
            </a:extLst>
          </p:cNvPr>
          <p:cNvSpPr>
            <a:spLocks noChangeArrowheads="1"/>
          </p:cNvSpPr>
          <p:nvPr/>
        </p:nvSpPr>
        <p:spPr bwMode="auto">
          <a:xfrm>
            <a:off x="1834594" y="1275974"/>
            <a:ext cx="3443571" cy="343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GB" altLang="en-US" sz="1633"/>
              <a:t>Reconstructing shape from movement</a:t>
            </a:r>
          </a:p>
        </p:txBody>
      </p:sp>
    </p:spTree>
    <p:extLst>
      <p:ext uri="{BB962C8B-B14F-4D97-AF65-F5344CB8AC3E}">
        <p14:creationId xmlns:p14="http://schemas.microsoft.com/office/powerpoint/2010/main" val="130319205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
            <a:extLst>
              <a:ext uri="{FF2B5EF4-FFF2-40B4-BE49-F238E27FC236}">
                <a16:creationId xmlns:a16="http://schemas.microsoft.com/office/drawing/2014/main" id="{E6C0BC7C-9628-4D0C-8EB7-371EE514B1AC}"/>
              </a:ext>
            </a:extLst>
          </p:cNvPr>
          <p:cNvSpPr>
            <a:spLocks noGrp="1" noChangeArrowheads="1"/>
          </p:cNvSpPr>
          <p:nvPr>
            <p:ph type="title" idx="4294967295"/>
          </p:nvPr>
        </p:nvSpPr>
        <p:spPr>
          <a:xfrm>
            <a:off x="1980049" y="313954"/>
            <a:ext cx="8229024" cy="1062832"/>
          </a:xfrm>
        </p:spPr>
        <p:txBody>
          <a:bodyPr vert="horz" lIns="91440" tIns="25604" rIns="91440" bIns="45720" rtlCol="0" anchor="ctr">
            <a:normAutofit/>
          </a:bodyPr>
          <a:lstStyle/>
          <a:p>
            <a:pP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US" altLang="en-US" sz="2903"/>
              <a:t>What/Where Pathways</a:t>
            </a:r>
            <a:br>
              <a:rPr lang="en-US" altLang="en-US" sz="2903"/>
            </a:br>
            <a:r>
              <a:rPr lang="en-US" altLang="en-US" sz="2903"/>
              <a:t>Evidence from Neuropsychology</a:t>
            </a:r>
          </a:p>
        </p:txBody>
      </p:sp>
      <p:sp>
        <p:nvSpPr>
          <p:cNvPr id="2" name="Rectangle 2">
            <a:extLst>
              <a:ext uri="{FF2B5EF4-FFF2-40B4-BE49-F238E27FC236}">
                <a16:creationId xmlns:a16="http://schemas.microsoft.com/office/drawing/2014/main" id="{276416B3-A9AE-4FFE-81DE-4C6E070843A1}"/>
              </a:ext>
            </a:extLst>
          </p:cNvPr>
          <p:cNvSpPr>
            <a:spLocks noGrp="1" noChangeArrowheads="1"/>
          </p:cNvSpPr>
          <p:nvPr>
            <p:ph type="subTitle" idx="4294967295"/>
          </p:nvPr>
        </p:nvSpPr>
        <p:spPr>
          <a:xfrm>
            <a:off x="1938284" y="1362384"/>
            <a:ext cx="7959716" cy="4002181"/>
          </a:xfrm>
        </p:spPr>
        <p:txBody>
          <a:bodyPr vert="horz" lIns="91440" tIns="17603" rIns="91440" bIns="45720" rtlCol="0" anchor="ctr">
            <a:normAutofit fontScale="92500" lnSpcReduction="10000"/>
          </a:bodyPr>
          <a:lstStyle/>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defRPr/>
            </a:pPr>
            <a:r>
              <a:rPr lang="en-US" sz="1996" u="sng" dirty="0">
                <a:effectLst>
                  <a:outerShdw blurRad="38100" dist="38100" dir="2700000" algn="tl">
                    <a:srgbClr val="C0C0C0"/>
                  </a:outerShdw>
                </a:effectLst>
              </a:rPr>
              <a:t>Visual </a:t>
            </a:r>
            <a:r>
              <a:rPr lang="en-US" sz="1996" u="sng" dirty="0" err="1">
                <a:effectLst>
                  <a:outerShdw blurRad="38100" dist="38100" dir="2700000" algn="tl">
                    <a:srgbClr val="C0C0C0"/>
                  </a:outerShdw>
                </a:effectLst>
              </a:rPr>
              <a:t>agnosia</a:t>
            </a:r>
            <a:r>
              <a:rPr lang="en-US" sz="1996" dirty="0"/>
              <a:t>: </a:t>
            </a:r>
            <a:r>
              <a:rPr lang="en-US" sz="1996" dirty="0" err="1"/>
              <a:t>apperceptive</a:t>
            </a:r>
            <a:r>
              <a:rPr lang="en-US" sz="1996" dirty="0"/>
              <a:t> </a:t>
            </a:r>
            <a:r>
              <a:rPr lang="en-US" sz="1996" dirty="0" err="1"/>
              <a:t>agnosia</a:t>
            </a:r>
            <a:r>
              <a:rPr lang="en-US" sz="1996" dirty="0"/>
              <a:t> (features)  and associative </a:t>
            </a:r>
            <a:r>
              <a:rPr lang="en-US" sz="1996" dirty="0" err="1"/>
              <a:t>agnosia</a:t>
            </a:r>
            <a:r>
              <a:rPr lang="en-US" sz="1996" dirty="0"/>
              <a:t> (meaning).</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defRPr/>
            </a:pPr>
            <a:r>
              <a:rPr lang="en-US" sz="1996" dirty="0">
                <a:solidFill>
                  <a:srgbClr val="FFFF00"/>
                </a:solidFill>
              </a:rPr>
              <a:t>    </a:t>
            </a:r>
            <a:r>
              <a:rPr lang="en-US" sz="1996" dirty="0"/>
              <a:t>Inability to identify objects and/or people </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defRPr/>
            </a:pPr>
            <a:r>
              <a:rPr lang="en-US" sz="1996" dirty="0"/>
              <a:t>    Caused by damage to inferior (lower) temporal lobe</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defRPr/>
            </a:pPr>
            <a:r>
              <a:rPr lang="en-US" sz="1996" dirty="0"/>
              <a:t>    Disruption of the “what” </a:t>
            </a:r>
            <a:r>
              <a:rPr lang="en-US" sz="2177" dirty="0"/>
              <a:t>pathway</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defRPr/>
            </a:pPr>
            <a:r>
              <a:rPr lang="en-US" sz="2177" dirty="0">
                <a:hlinkClick r:id="rId3"/>
              </a:rPr>
              <a:t>https://www.youtube.com/watch?v=ze8VVtBgK7A</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defRPr/>
            </a:pPr>
            <a:endParaRPr lang="en-US" dirty="0"/>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defRPr/>
            </a:pPr>
            <a:r>
              <a:rPr lang="en-US" sz="2177" u="sng" dirty="0"/>
              <a:t>Face recognition – </a:t>
            </a:r>
            <a:r>
              <a:rPr lang="en-US" sz="2177" u="sng" dirty="0" err="1"/>
              <a:t>prosopagnosia</a:t>
            </a:r>
            <a:r>
              <a:rPr lang="en-US" sz="2177" u="sng" dirty="0"/>
              <a:t>.</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defRPr/>
            </a:pPr>
            <a:r>
              <a:rPr lang="en-US" sz="2177" dirty="0"/>
              <a:t>2006 study revealed that about one in 50 Americans is affected by </a:t>
            </a:r>
            <a:r>
              <a:rPr lang="en-US" sz="2177" dirty="0" err="1"/>
              <a:t>Prosopagnosia</a:t>
            </a:r>
            <a:r>
              <a:rPr lang="en-US" sz="2177" dirty="0"/>
              <a:t>.</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defRPr/>
            </a:pPr>
            <a:r>
              <a:rPr lang="en-US" sz="2177" dirty="0"/>
              <a:t>https://www.youtube.com/watch?v=-vQGPcYfIAo</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defRPr/>
            </a:pPr>
            <a:r>
              <a:rPr lang="en-US" sz="2177" dirty="0"/>
              <a:t>https://www.youtube.com/watch?v=vwCrxomPbtY</a:t>
            </a:r>
          </a:p>
        </p:txBody>
      </p:sp>
      <p:pic>
        <p:nvPicPr>
          <p:cNvPr id="41988" name="Picture 3">
            <a:extLst>
              <a:ext uri="{FF2B5EF4-FFF2-40B4-BE49-F238E27FC236}">
                <a16:creationId xmlns:a16="http://schemas.microsoft.com/office/drawing/2014/main" id="{2232B59B-2217-4B01-AF15-A63E0CA8D5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9426" y="4562400"/>
            <a:ext cx="1659054" cy="2281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5867040" y="3200016"/>
            <a:ext cx="152640" cy="15265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a:defRPr/>
            </a:pP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1">
            <a:extLst>
              <a:ext uri="{FF2B5EF4-FFF2-40B4-BE49-F238E27FC236}">
                <a16:creationId xmlns:a16="http://schemas.microsoft.com/office/drawing/2014/main" id="{FBBAFA75-7890-4E09-8E09-1B103526530D}"/>
              </a:ext>
            </a:extLst>
          </p:cNvPr>
          <p:cNvSpPr txBox="1">
            <a:spLocks noChangeArrowheads="1"/>
          </p:cNvSpPr>
          <p:nvPr/>
        </p:nvSpPr>
        <p:spPr bwMode="auto">
          <a:xfrm>
            <a:off x="2209033" y="76329"/>
            <a:ext cx="7772496" cy="838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lnSpc>
                <a:spcPct val="93000"/>
              </a:lnSpc>
              <a:spcAft>
                <a:spcPts val="1425"/>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3200">
                <a:solidFill>
                  <a:srgbClr val="000000"/>
                </a:solidFill>
                <a:latin typeface="Arial" panose="020B0604020202020204" pitchFamily="34" charset="0"/>
                <a:ea typeface="SimSun" panose="02010600030101010101" pitchFamily="2" charset="-122"/>
              </a:defRPr>
            </a:lvl1pPr>
            <a:lvl2pPr>
              <a:lnSpc>
                <a:spcPct val="93000"/>
              </a:lnSpc>
              <a:spcAft>
                <a:spcPts val="113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Arial" panose="020B0604020202020204" pitchFamily="34" charset="0"/>
                <a:ea typeface="SimSun" panose="02010600030101010101" pitchFamily="2" charset="-122"/>
              </a:defRPr>
            </a:lvl2pPr>
            <a:lvl3pPr>
              <a:lnSpc>
                <a:spcPct val="93000"/>
              </a:lnSpc>
              <a:spcAft>
                <a:spcPts val="850"/>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Arial" panose="020B0604020202020204" pitchFamily="34" charset="0"/>
                <a:ea typeface="SimSun" panose="02010600030101010101" pitchFamily="2" charset="-122"/>
              </a:defRPr>
            </a:lvl3pPr>
            <a:lvl4pPr>
              <a:lnSpc>
                <a:spcPct val="93000"/>
              </a:lnSpc>
              <a:spcAft>
                <a:spcPts val="575"/>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SimSun" panose="02010600030101010101" pitchFamily="2" charset="-122"/>
              </a:defRPr>
            </a:lvl4pPr>
            <a:lvl5pPr>
              <a:lnSpc>
                <a:spcPct val="93000"/>
              </a:lnSpc>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SimSun" panose="02010600030101010101" pitchFamily="2" charset="-122"/>
              </a:defRPr>
            </a:lvl9pPr>
          </a:lstStyle>
          <a:p>
            <a:pPr algn="ctr" eaLnBrk="1">
              <a:lnSpc>
                <a:spcPct val="100000"/>
              </a:lnSpc>
              <a:spcAft>
                <a:spcPct val="0"/>
              </a:spcAft>
              <a:buSzPct val="45000"/>
              <a:buFont typeface="Wingdings" panose="05000000000000000000" pitchFamily="2" charset="2"/>
              <a:buNone/>
            </a:pPr>
            <a:r>
              <a:rPr lang="en-US" altLang="en-US" sz="3992"/>
              <a:t>The Eye is a camera?</a:t>
            </a:r>
          </a:p>
        </p:txBody>
      </p:sp>
      <p:sp>
        <p:nvSpPr>
          <p:cNvPr id="14339" name="Text Box 2">
            <a:extLst>
              <a:ext uri="{FF2B5EF4-FFF2-40B4-BE49-F238E27FC236}">
                <a16:creationId xmlns:a16="http://schemas.microsoft.com/office/drawing/2014/main" id="{371C7D00-AD24-41CD-A19D-115D8E77228C}"/>
              </a:ext>
            </a:extLst>
          </p:cNvPr>
          <p:cNvSpPr txBox="1">
            <a:spLocks noChangeArrowheads="1"/>
          </p:cNvSpPr>
          <p:nvPr/>
        </p:nvSpPr>
        <p:spPr bwMode="auto">
          <a:xfrm>
            <a:off x="2145666" y="4311813"/>
            <a:ext cx="7772496" cy="1702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774700" indent="-665163">
              <a:lnSpc>
                <a:spcPct val="93000"/>
              </a:lnSpc>
              <a:spcAft>
                <a:spcPts val="1425"/>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3200">
                <a:solidFill>
                  <a:srgbClr val="000000"/>
                </a:solidFill>
                <a:latin typeface="Arial" panose="020B0604020202020204" pitchFamily="34" charset="0"/>
                <a:ea typeface="SimSun" panose="02010600030101010101" pitchFamily="2" charset="-122"/>
              </a:defRPr>
            </a:lvl1pPr>
            <a:lvl2pPr marL="863600" indent="-323850">
              <a:lnSpc>
                <a:spcPct val="93000"/>
              </a:lnSpc>
              <a:spcAft>
                <a:spcPts val="113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Arial" panose="020B0604020202020204" pitchFamily="34" charset="0"/>
                <a:ea typeface="SimSun" panose="02010600030101010101" pitchFamily="2" charset="-122"/>
              </a:defRPr>
            </a:lvl2pPr>
            <a:lvl3pPr>
              <a:lnSpc>
                <a:spcPct val="93000"/>
              </a:lnSpc>
              <a:spcAft>
                <a:spcPts val="850"/>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Arial" panose="020B0604020202020204" pitchFamily="34" charset="0"/>
                <a:ea typeface="SimSun" panose="02010600030101010101" pitchFamily="2" charset="-122"/>
              </a:defRPr>
            </a:lvl3pPr>
            <a:lvl4pPr>
              <a:lnSpc>
                <a:spcPct val="93000"/>
              </a:lnSpc>
              <a:spcAft>
                <a:spcPts val="575"/>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SimSun" panose="02010600030101010101" pitchFamily="2" charset="-122"/>
              </a:defRPr>
            </a:lvl4pPr>
            <a:lvl5pPr>
              <a:lnSpc>
                <a:spcPct val="93000"/>
              </a:lnSpc>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SimSun" panose="02010600030101010101" pitchFamily="2" charset="-122"/>
              </a:defRPr>
            </a:lvl9pPr>
          </a:lstStyle>
          <a:p>
            <a:pPr>
              <a:lnSpc>
                <a:spcPct val="100000"/>
              </a:lnSpc>
              <a:spcBef>
                <a:spcPts val="635"/>
              </a:spcBef>
              <a:spcAft>
                <a:spcPct val="0"/>
              </a:spcAft>
              <a:buSzPct val="45000"/>
              <a:buNone/>
            </a:pPr>
            <a:r>
              <a:rPr lang="en-US" altLang="en-US" sz="2903"/>
              <a:t>The camera is designed as the eye!</a:t>
            </a:r>
          </a:p>
          <a:p>
            <a:pPr lvl="1">
              <a:lnSpc>
                <a:spcPct val="100000"/>
              </a:lnSpc>
              <a:spcBef>
                <a:spcPts val="408"/>
              </a:spcBef>
              <a:spcAft>
                <a:spcPct val="0"/>
              </a:spcAft>
              <a:buSzPct val="45000"/>
              <a:buFont typeface="Wingdings" panose="05000000000000000000" pitchFamily="2" charset="2"/>
              <a:buChar char=""/>
            </a:pPr>
            <a:r>
              <a:rPr lang="en-US" altLang="en-US" sz="2540" b="1"/>
              <a:t>Iris</a:t>
            </a:r>
            <a:r>
              <a:rPr lang="en-US" altLang="en-US" sz="2540"/>
              <a:t> - </a:t>
            </a:r>
            <a:r>
              <a:rPr lang="en-US" altLang="en-US" sz="1633"/>
              <a:t>colored annulus with radial muscles</a:t>
            </a:r>
          </a:p>
          <a:p>
            <a:pPr lvl="1">
              <a:lnSpc>
                <a:spcPct val="100000"/>
              </a:lnSpc>
              <a:spcBef>
                <a:spcPts val="408"/>
              </a:spcBef>
              <a:spcAft>
                <a:spcPct val="0"/>
              </a:spcAft>
              <a:buSzPct val="45000"/>
              <a:buFont typeface="Wingdings" panose="05000000000000000000" pitchFamily="2" charset="2"/>
              <a:buChar char=""/>
            </a:pPr>
            <a:r>
              <a:rPr lang="en-US" altLang="en-US" sz="2540" b="1"/>
              <a:t>Pupil</a:t>
            </a:r>
            <a:r>
              <a:rPr lang="en-US" altLang="en-US" sz="2540"/>
              <a:t> - </a:t>
            </a:r>
            <a:r>
              <a:rPr lang="en-US" altLang="en-US" sz="1633"/>
              <a:t>the hole (aperture) whose size is controlled by the iris</a:t>
            </a:r>
          </a:p>
          <a:p>
            <a:pPr lvl="1">
              <a:lnSpc>
                <a:spcPct val="100000"/>
              </a:lnSpc>
              <a:spcBef>
                <a:spcPts val="408"/>
              </a:spcBef>
              <a:spcAft>
                <a:spcPct val="0"/>
              </a:spcAft>
              <a:buSzPct val="45000"/>
              <a:buFont typeface="Wingdings" panose="05000000000000000000" pitchFamily="2" charset="2"/>
              <a:buChar char=""/>
            </a:pPr>
            <a:r>
              <a:rPr lang="en-US" altLang="en-US" sz="1633"/>
              <a:t>What’s the “film”?</a:t>
            </a:r>
          </a:p>
        </p:txBody>
      </p:sp>
      <p:pic>
        <p:nvPicPr>
          <p:cNvPr id="14340" name="Picture 3">
            <a:extLst>
              <a:ext uri="{FF2B5EF4-FFF2-40B4-BE49-F238E27FC236}">
                <a16:creationId xmlns:a16="http://schemas.microsoft.com/office/drawing/2014/main" id="{7791989C-605E-4CF1-A856-E4B7FF6956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0281" y="1067153"/>
            <a:ext cx="5485536" cy="3277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7172" name="Rectangle 4">
            <a:extLst>
              <a:ext uri="{FF2B5EF4-FFF2-40B4-BE49-F238E27FC236}">
                <a16:creationId xmlns:a16="http://schemas.microsoft.com/office/drawing/2014/main" id="{3A0F0779-A891-490D-84DB-7F1528A658A6}"/>
              </a:ext>
            </a:extLst>
          </p:cNvPr>
          <p:cNvSpPr>
            <a:spLocks noChangeArrowheads="1"/>
          </p:cNvSpPr>
          <p:nvPr/>
        </p:nvSpPr>
        <p:spPr bwMode="auto">
          <a:xfrm>
            <a:off x="2209033" y="6096161"/>
            <a:ext cx="7772496" cy="381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46" tIns="42456" rIns="81646" bIns="42456"/>
          <a:lstStyle>
            <a:lvl1pPr marL="342900" indent="-342900">
              <a:lnSpc>
                <a:spcPct val="93000"/>
              </a:lnSpc>
              <a:spcAft>
                <a:spcPts val="1425"/>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3200">
                <a:solidFill>
                  <a:srgbClr val="000000"/>
                </a:solidFill>
                <a:latin typeface="Arial" panose="020B0604020202020204" pitchFamily="34" charset="0"/>
                <a:ea typeface="SimSun" panose="02010600030101010101" pitchFamily="2" charset="-122"/>
              </a:defRPr>
            </a:lvl1pPr>
            <a:lvl2pPr>
              <a:lnSpc>
                <a:spcPct val="93000"/>
              </a:lnSpc>
              <a:spcAft>
                <a:spcPts val="113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Arial" panose="020B0604020202020204" pitchFamily="34" charset="0"/>
                <a:ea typeface="SimSun" panose="02010600030101010101" pitchFamily="2" charset="-122"/>
              </a:defRPr>
            </a:lvl2pPr>
            <a:lvl3pPr>
              <a:lnSpc>
                <a:spcPct val="93000"/>
              </a:lnSpc>
              <a:spcAft>
                <a:spcPts val="850"/>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Arial" panose="020B0604020202020204" pitchFamily="34" charset="0"/>
                <a:ea typeface="SimSun" panose="02010600030101010101" pitchFamily="2" charset="-122"/>
              </a:defRPr>
            </a:lvl3pPr>
            <a:lvl4pPr>
              <a:lnSpc>
                <a:spcPct val="93000"/>
              </a:lnSpc>
              <a:spcAft>
                <a:spcPts val="575"/>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SimSun" panose="02010600030101010101" pitchFamily="2" charset="-122"/>
              </a:defRPr>
            </a:lvl4pPr>
            <a:lvl5pPr>
              <a:lnSpc>
                <a:spcPct val="93000"/>
              </a:lnSpc>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SimSun" panose="02010600030101010101" pitchFamily="2" charset="-122"/>
              </a:defRPr>
            </a:lvl9pPr>
          </a:lstStyle>
          <a:p>
            <a:pPr lvl="2">
              <a:lnSpc>
                <a:spcPct val="100000"/>
              </a:lnSpc>
              <a:spcBef>
                <a:spcPts val="363"/>
              </a:spcBef>
              <a:spcAft>
                <a:spcPct val="0"/>
              </a:spcAft>
              <a:buFont typeface="Arial" panose="020B0604020202020204" pitchFamily="34" charset="0"/>
              <a:buChar char="–"/>
            </a:pPr>
            <a:r>
              <a:rPr lang="en-US" altLang="en-US" sz="1452">
                <a:cs typeface="Arial" panose="020B0604020202020204" pitchFamily="34" charset="0"/>
              </a:rPr>
              <a:t>photoreceptor cells (rods and cones) in the </a:t>
            </a:r>
            <a:r>
              <a:rPr lang="en-US" altLang="en-US" sz="1452" b="1">
                <a:cs typeface="Arial" panose="020B0604020202020204" pitchFamily="34" charset="0"/>
              </a:rPr>
              <a:t>retina</a:t>
            </a:r>
          </a:p>
        </p:txBody>
      </p:sp>
    </p:spTree>
    <p:extLst>
      <p:ext uri="{BB962C8B-B14F-4D97-AF65-F5344CB8AC3E}">
        <p14:creationId xmlns:p14="http://schemas.microsoft.com/office/powerpoint/2010/main" val="3673346917"/>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717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
            <a:extLst>
              <a:ext uri="{FF2B5EF4-FFF2-40B4-BE49-F238E27FC236}">
                <a16:creationId xmlns:a16="http://schemas.microsoft.com/office/drawing/2014/main" id="{7CE932E3-5154-444A-B1F7-A3A6D0D6B88E}"/>
              </a:ext>
            </a:extLst>
          </p:cNvPr>
          <p:cNvSpPr>
            <a:spLocks noChangeArrowheads="1"/>
          </p:cNvSpPr>
          <p:nvPr/>
        </p:nvSpPr>
        <p:spPr bwMode="auto">
          <a:xfrm>
            <a:off x="8577381" y="6385631"/>
            <a:ext cx="1509807" cy="225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46" tIns="42456" rIns="81646" bIns="42456">
            <a:spAutoFit/>
          </a:bodyPr>
          <a:lstStyle>
            <a:lvl1pPr>
              <a:lnSpc>
                <a:spcPct val="93000"/>
              </a:lnSpc>
              <a:spcAft>
                <a:spcPts val="1425"/>
              </a:spcAft>
              <a:buClr>
                <a:srgbClr val="000000"/>
              </a:buClr>
              <a:buSzPct val="100000"/>
              <a:buFont typeface="Times New Roman" panose="02020603050405020304" pitchFamily="18" charset="0"/>
              <a:buChar char="•"/>
              <a:tabLst>
                <a:tab pos="723900" algn="l"/>
                <a:tab pos="1447800" algn="l"/>
              </a:tabLst>
              <a:defRPr sz="3200">
                <a:solidFill>
                  <a:srgbClr val="000000"/>
                </a:solidFill>
                <a:latin typeface="Arial" panose="020B0604020202020204" pitchFamily="34" charset="0"/>
                <a:ea typeface="SimSun" panose="02010600030101010101" pitchFamily="2" charset="-122"/>
              </a:defRPr>
            </a:lvl1pPr>
            <a:lvl2pPr>
              <a:lnSpc>
                <a:spcPct val="93000"/>
              </a:lnSpc>
              <a:spcAft>
                <a:spcPts val="1138"/>
              </a:spcAft>
              <a:buClr>
                <a:srgbClr val="000000"/>
              </a:buClr>
              <a:buSzPct val="100000"/>
              <a:buFont typeface="Times New Roman" panose="02020603050405020304" pitchFamily="18" charset="0"/>
              <a:buChar char="–"/>
              <a:tabLst>
                <a:tab pos="723900" algn="l"/>
                <a:tab pos="1447800" algn="l"/>
              </a:tabLst>
              <a:defRPr sz="2800">
                <a:solidFill>
                  <a:srgbClr val="000000"/>
                </a:solidFill>
                <a:latin typeface="Arial" panose="020B0604020202020204" pitchFamily="34" charset="0"/>
                <a:ea typeface="SimSun" panose="02010600030101010101" pitchFamily="2" charset="-122"/>
              </a:defRPr>
            </a:lvl2pPr>
            <a:lvl3pPr>
              <a:lnSpc>
                <a:spcPct val="93000"/>
              </a:lnSpc>
              <a:spcAft>
                <a:spcPts val="850"/>
              </a:spcAft>
              <a:buClr>
                <a:srgbClr val="000000"/>
              </a:buClr>
              <a:buSzPct val="100000"/>
              <a:buFont typeface="Times New Roman" panose="02020603050405020304" pitchFamily="18" charset="0"/>
              <a:buChar char="•"/>
              <a:tabLst>
                <a:tab pos="723900" algn="l"/>
                <a:tab pos="1447800" algn="l"/>
              </a:tabLst>
              <a:defRPr sz="2400">
                <a:solidFill>
                  <a:srgbClr val="000000"/>
                </a:solidFill>
                <a:latin typeface="Arial" panose="020B0604020202020204" pitchFamily="34" charset="0"/>
                <a:ea typeface="SimSun" panose="02010600030101010101" pitchFamily="2" charset="-122"/>
              </a:defRPr>
            </a:lvl3pPr>
            <a:lvl4pPr>
              <a:lnSpc>
                <a:spcPct val="93000"/>
              </a:lnSpc>
              <a:spcAft>
                <a:spcPts val="575"/>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4pPr>
            <a:lvl5pPr>
              <a:lnSpc>
                <a:spcPct val="93000"/>
              </a:lnSpc>
              <a:spcAft>
                <a:spcPts val="288"/>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9pPr>
          </a:lstStyle>
          <a:p>
            <a:pPr eaLnBrk="1">
              <a:lnSpc>
                <a:spcPct val="100000"/>
              </a:lnSpc>
              <a:spcAft>
                <a:spcPct val="0"/>
              </a:spcAft>
              <a:buClrTx/>
              <a:buFontTx/>
              <a:buNone/>
            </a:pPr>
            <a:r>
              <a:rPr lang="en-US" altLang="en-US" sz="907">
                <a:solidFill>
                  <a:srgbClr val="FFFFFF"/>
                </a:solidFill>
                <a:latin typeface="EngraversGothic BT Regular" charset="0"/>
              </a:rPr>
              <a:t>© Stephen E. Palmer, 2002</a:t>
            </a:r>
          </a:p>
        </p:txBody>
      </p:sp>
      <p:sp>
        <p:nvSpPr>
          <p:cNvPr id="12291" name="Text Box 2">
            <a:extLst>
              <a:ext uri="{FF2B5EF4-FFF2-40B4-BE49-F238E27FC236}">
                <a16:creationId xmlns:a16="http://schemas.microsoft.com/office/drawing/2014/main" id="{5C942E35-81B8-4A91-A966-A642477228ED}"/>
              </a:ext>
            </a:extLst>
          </p:cNvPr>
          <p:cNvSpPr txBox="1">
            <a:spLocks noChangeArrowheads="1"/>
          </p:cNvSpPr>
          <p:nvPr/>
        </p:nvSpPr>
        <p:spPr bwMode="auto">
          <a:xfrm>
            <a:off x="3323710" y="119534"/>
            <a:ext cx="4425348" cy="532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46" tIns="42456" rIns="81646" bIns="42456">
            <a:spAutoFit/>
          </a:bodyPr>
          <a:lstStyle>
            <a:lvl1pPr>
              <a:lnSpc>
                <a:spcPct val="93000"/>
              </a:lnSpc>
              <a:spcAft>
                <a:spcPts val="1425"/>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Lst>
              <a:defRPr sz="3200">
                <a:solidFill>
                  <a:srgbClr val="000000"/>
                </a:solidFill>
                <a:latin typeface="Arial" panose="020B0604020202020204" pitchFamily="34" charset="0"/>
                <a:ea typeface="SimSun" panose="02010600030101010101" pitchFamily="2" charset="-122"/>
              </a:defRPr>
            </a:lvl1pPr>
            <a:lvl2pPr>
              <a:lnSpc>
                <a:spcPct val="93000"/>
              </a:lnSpc>
              <a:spcAft>
                <a:spcPts val="113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Lst>
              <a:defRPr sz="2800">
                <a:solidFill>
                  <a:srgbClr val="000000"/>
                </a:solidFill>
                <a:latin typeface="Arial" panose="020B0604020202020204" pitchFamily="34" charset="0"/>
                <a:ea typeface="SimSun" panose="02010600030101010101" pitchFamily="2" charset="-122"/>
              </a:defRPr>
            </a:lvl2pPr>
            <a:lvl3pPr>
              <a:lnSpc>
                <a:spcPct val="93000"/>
              </a:lnSpc>
              <a:spcAft>
                <a:spcPts val="850"/>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Lst>
              <a:defRPr sz="2400">
                <a:solidFill>
                  <a:srgbClr val="000000"/>
                </a:solidFill>
                <a:latin typeface="Arial" panose="020B0604020202020204" pitchFamily="34" charset="0"/>
                <a:ea typeface="SimSun" panose="02010600030101010101" pitchFamily="2" charset="-122"/>
              </a:defRPr>
            </a:lvl3pPr>
            <a:lvl4pPr>
              <a:lnSpc>
                <a:spcPct val="93000"/>
              </a:lnSpc>
              <a:spcAft>
                <a:spcPts val="575"/>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SimSun" panose="02010600030101010101" pitchFamily="2" charset="-122"/>
              </a:defRPr>
            </a:lvl4pPr>
            <a:lvl5pPr>
              <a:lnSpc>
                <a:spcPct val="93000"/>
              </a:lnSpc>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SimSun" panose="02010600030101010101" pitchFamily="2" charset="-122"/>
              </a:defRPr>
            </a:lvl9pPr>
          </a:lstStyle>
          <a:p>
            <a:pPr eaLnBrk="1">
              <a:lnSpc>
                <a:spcPct val="100000"/>
              </a:lnSpc>
              <a:spcAft>
                <a:spcPct val="0"/>
              </a:spcAft>
              <a:buClrTx/>
              <a:buFontTx/>
              <a:buNone/>
            </a:pPr>
            <a:r>
              <a:rPr lang="en-US" altLang="en-US" sz="2903"/>
              <a:t> Pathway to Visual Cortex</a:t>
            </a:r>
          </a:p>
        </p:txBody>
      </p:sp>
      <p:pic>
        <p:nvPicPr>
          <p:cNvPr id="12292" name="Picture 3">
            <a:extLst>
              <a:ext uri="{FF2B5EF4-FFF2-40B4-BE49-F238E27FC236}">
                <a16:creationId xmlns:a16="http://schemas.microsoft.com/office/drawing/2014/main" id="{F8009C96-6D63-4F50-AA88-7B8A22FB35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8757" y="1036910"/>
            <a:ext cx="4977163" cy="553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2293" name="Picture 4">
            <a:extLst>
              <a:ext uri="{FF2B5EF4-FFF2-40B4-BE49-F238E27FC236}">
                <a16:creationId xmlns:a16="http://schemas.microsoft.com/office/drawing/2014/main" id="{B432F7A3-23B6-4331-8791-35204DD509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7592" y="1659055"/>
            <a:ext cx="3110727" cy="5142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2294" name="Picture 5">
            <a:extLst>
              <a:ext uri="{FF2B5EF4-FFF2-40B4-BE49-F238E27FC236}">
                <a16:creationId xmlns:a16="http://schemas.microsoft.com/office/drawing/2014/main" id="{5EB6913B-7795-41F7-A2DD-2E1B5FF9F7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6393" y="622146"/>
            <a:ext cx="2481381" cy="1762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2295" name="Line 6">
            <a:extLst>
              <a:ext uri="{FF2B5EF4-FFF2-40B4-BE49-F238E27FC236}">
                <a16:creationId xmlns:a16="http://schemas.microsoft.com/office/drawing/2014/main" id="{49C55D1D-BB64-407E-8DBA-4D46AC37A5D9}"/>
              </a:ext>
            </a:extLst>
          </p:cNvPr>
          <p:cNvSpPr>
            <a:spLocks noChangeShapeType="1"/>
          </p:cNvSpPr>
          <p:nvPr/>
        </p:nvSpPr>
        <p:spPr bwMode="auto">
          <a:xfrm flipV="1">
            <a:off x="3389956" y="2072379"/>
            <a:ext cx="2488581" cy="207669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sz="1633"/>
          </a:p>
        </p:txBody>
      </p:sp>
      <p:sp>
        <p:nvSpPr>
          <p:cNvPr id="12296" name="Line 7">
            <a:extLst>
              <a:ext uri="{FF2B5EF4-FFF2-40B4-BE49-F238E27FC236}">
                <a16:creationId xmlns:a16="http://schemas.microsoft.com/office/drawing/2014/main" id="{FB233175-A718-45E5-BF68-6AB6B2A6053F}"/>
              </a:ext>
            </a:extLst>
          </p:cNvPr>
          <p:cNvSpPr>
            <a:spLocks noChangeShapeType="1"/>
          </p:cNvSpPr>
          <p:nvPr/>
        </p:nvSpPr>
        <p:spPr bwMode="auto">
          <a:xfrm flipV="1">
            <a:off x="3804720" y="3316669"/>
            <a:ext cx="1866436" cy="41764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sz="1633"/>
          </a:p>
        </p:txBody>
      </p:sp>
      <p:sp>
        <p:nvSpPr>
          <p:cNvPr id="12297" name="Text Box 8">
            <a:extLst>
              <a:ext uri="{FF2B5EF4-FFF2-40B4-BE49-F238E27FC236}">
                <a16:creationId xmlns:a16="http://schemas.microsoft.com/office/drawing/2014/main" id="{5BF4C818-6A99-485C-B7AD-C5C77F18CF6A}"/>
              </a:ext>
            </a:extLst>
          </p:cNvPr>
          <p:cNvSpPr txBox="1">
            <a:spLocks noChangeArrowheads="1"/>
          </p:cNvSpPr>
          <p:nvPr/>
        </p:nvSpPr>
        <p:spPr bwMode="auto">
          <a:xfrm>
            <a:off x="5671156" y="3058882"/>
            <a:ext cx="1451672" cy="466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46" tIns="52825" rIns="81646" bIns="40823"/>
          <a:lstStyle>
            <a:lvl1pPr>
              <a:lnSpc>
                <a:spcPct val="93000"/>
              </a:lnSpc>
              <a:spcAft>
                <a:spcPts val="1425"/>
              </a:spcAft>
              <a:buClr>
                <a:srgbClr val="000000"/>
              </a:buClr>
              <a:buSzPct val="100000"/>
              <a:buFont typeface="Times New Roman" panose="02020603050405020304" pitchFamily="18" charset="0"/>
              <a:buChar char="•"/>
              <a:tabLst>
                <a:tab pos="723900" algn="l"/>
                <a:tab pos="1447800" algn="l"/>
              </a:tabLst>
              <a:defRPr sz="3200">
                <a:solidFill>
                  <a:srgbClr val="000000"/>
                </a:solidFill>
                <a:latin typeface="Arial" panose="020B0604020202020204" pitchFamily="34" charset="0"/>
                <a:ea typeface="SimSun" panose="02010600030101010101" pitchFamily="2" charset="-122"/>
              </a:defRPr>
            </a:lvl1pPr>
            <a:lvl2pPr>
              <a:lnSpc>
                <a:spcPct val="93000"/>
              </a:lnSpc>
              <a:spcAft>
                <a:spcPts val="1138"/>
              </a:spcAft>
              <a:buClr>
                <a:srgbClr val="000000"/>
              </a:buClr>
              <a:buSzPct val="100000"/>
              <a:buFont typeface="Times New Roman" panose="02020603050405020304" pitchFamily="18" charset="0"/>
              <a:buChar char="–"/>
              <a:tabLst>
                <a:tab pos="723900" algn="l"/>
                <a:tab pos="1447800" algn="l"/>
              </a:tabLst>
              <a:defRPr sz="2800">
                <a:solidFill>
                  <a:srgbClr val="000000"/>
                </a:solidFill>
                <a:latin typeface="Arial" panose="020B0604020202020204" pitchFamily="34" charset="0"/>
                <a:ea typeface="SimSun" panose="02010600030101010101" pitchFamily="2" charset="-122"/>
              </a:defRPr>
            </a:lvl2pPr>
            <a:lvl3pPr>
              <a:lnSpc>
                <a:spcPct val="93000"/>
              </a:lnSpc>
              <a:spcAft>
                <a:spcPts val="850"/>
              </a:spcAft>
              <a:buClr>
                <a:srgbClr val="000000"/>
              </a:buClr>
              <a:buSzPct val="100000"/>
              <a:buFont typeface="Times New Roman" panose="02020603050405020304" pitchFamily="18" charset="0"/>
              <a:buChar char="•"/>
              <a:tabLst>
                <a:tab pos="723900" algn="l"/>
                <a:tab pos="1447800" algn="l"/>
              </a:tabLst>
              <a:defRPr sz="2400">
                <a:solidFill>
                  <a:srgbClr val="000000"/>
                </a:solidFill>
                <a:latin typeface="Arial" panose="020B0604020202020204" pitchFamily="34" charset="0"/>
                <a:ea typeface="SimSun" panose="02010600030101010101" pitchFamily="2" charset="-122"/>
              </a:defRPr>
            </a:lvl3pPr>
            <a:lvl4pPr>
              <a:lnSpc>
                <a:spcPct val="93000"/>
              </a:lnSpc>
              <a:spcAft>
                <a:spcPts val="575"/>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4pPr>
            <a:lvl5pPr>
              <a:lnSpc>
                <a:spcPct val="93000"/>
              </a:lnSpc>
              <a:spcAft>
                <a:spcPts val="288"/>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9pPr>
          </a:lstStyle>
          <a:p>
            <a:pPr eaLnBrk="1">
              <a:spcAft>
                <a:spcPct val="0"/>
              </a:spcAft>
              <a:buFont typeface="Times New Roman" panose="02020603050405020304" pitchFamily="18" charset="0"/>
              <a:buNone/>
            </a:pPr>
            <a:r>
              <a:rPr lang="en-US" altLang="en-US" sz="1361"/>
              <a:t>Saccades</a:t>
            </a:r>
          </a:p>
          <a:p>
            <a:pPr eaLnBrk="1">
              <a:spcAft>
                <a:spcPct val="0"/>
              </a:spcAft>
              <a:buFont typeface="Times New Roman" panose="02020603050405020304" pitchFamily="18" charset="0"/>
              <a:buNone/>
            </a:pPr>
            <a:r>
              <a:rPr lang="en-US" altLang="en-US" sz="1361"/>
              <a:t>/Eye movements</a:t>
            </a:r>
          </a:p>
        </p:txBody>
      </p:sp>
    </p:spTree>
    <p:extLst>
      <p:ext uri="{BB962C8B-B14F-4D97-AF65-F5344CB8AC3E}">
        <p14:creationId xmlns:p14="http://schemas.microsoft.com/office/powerpoint/2010/main" val="293186436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
            <a:extLst>
              <a:ext uri="{FF2B5EF4-FFF2-40B4-BE49-F238E27FC236}">
                <a16:creationId xmlns:a16="http://schemas.microsoft.com/office/drawing/2014/main" id="{3E4981E9-180A-466A-9223-F83BC87448A0}"/>
              </a:ext>
            </a:extLst>
          </p:cNvPr>
          <p:cNvSpPr>
            <a:spLocks noChangeArrowheads="1"/>
          </p:cNvSpPr>
          <p:nvPr/>
        </p:nvSpPr>
        <p:spPr bwMode="auto">
          <a:xfrm>
            <a:off x="8577381" y="6385631"/>
            <a:ext cx="1509807" cy="225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46" tIns="42456" rIns="81646" bIns="42456">
            <a:spAutoFit/>
          </a:bodyPr>
          <a:lstStyle>
            <a:lvl1pPr>
              <a:lnSpc>
                <a:spcPct val="93000"/>
              </a:lnSpc>
              <a:spcAft>
                <a:spcPts val="1425"/>
              </a:spcAft>
              <a:buClr>
                <a:srgbClr val="000000"/>
              </a:buClr>
              <a:buSzPct val="100000"/>
              <a:buFont typeface="Times New Roman" panose="02020603050405020304" pitchFamily="18" charset="0"/>
              <a:buChar char="•"/>
              <a:tabLst>
                <a:tab pos="723900" algn="l"/>
                <a:tab pos="1447800" algn="l"/>
              </a:tabLst>
              <a:defRPr sz="3200">
                <a:solidFill>
                  <a:srgbClr val="000000"/>
                </a:solidFill>
                <a:latin typeface="Arial" panose="020B0604020202020204" pitchFamily="34" charset="0"/>
                <a:ea typeface="SimSun" panose="02010600030101010101" pitchFamily="2" charset="-122"/>
              </a:defRPr>
            </a:lvl1pPr>
            <a:lvl2pPr>
              <a:lnSpc>
                <a:spcPct val="93000"/>
              </a:lnSpc>
              <a:spcAft>
                <a:spcPts val="1138"/>
              </a:spcAft>
              <a:buClr>
                <a:srgbClr val="000000"/>
              </a:buClr>
              <a:buSzPct val="100000"/>
              <a:buFont typeface="Times New Roman" panose="02020603050405020304" pitchFamily="18" charset="0"/>
              <a:buChar char="–"/>
              <a:tabLst>
                <a:tab pos="723900" algn="l"/>
                <a:tab pos="1447800" algn="l"/>
              </a:tabLst>
              <a:defRPr sz="2800">
                <a:solidFill>
                  <a:srgbClr val="000000"/>
                </a:solidFill>
                <a:latin typeface="Arial" panose="020B0604020202020204" pitchFamily="34" charset="0"/>
                <a:ea typeface="SimSun" panose="02010600030101010101" pitchFamily="2" charset="-122"/>
              </a:defRPr>
            </a:lvl2pPr>
            <a:lvl3pPr>
              <a:lnSpc>
                <a:spcPct val="93000"/>
              </a:lnSpc>
              <a:spcAft>
                <a:spcPts val="850"/>
              </a:spcAft>
              <a:buClr>
                <a:srgbClr val="000000"/>
              </a:buClr>
              <a:buSzPct val="100000"/>
              <a:buFont typeface="Times New Roman" panose="02020603050405020304" pitchFamily="18" charset="0"/>
              <a:buChar char="•"/>
              <a:tabLst>
                <a:tab pos="723900" algn="l"/>
                <a:tab pos="1447800" algn="l"/>
              </a:tabLst>
              <a:defRPr sz="2400">
                <a:solidFill>
                  <a:srgbClr val="000000"/>
                </a:solidFill>
                <a:latin typeface="Arial" panose="020B0604020202020204" pitchFamily="34" charset="0"/>
                <a:ea typeface="SimSun" panose="02010600030101010101" pitchFamily="2" charset="-122"/>
              </a:defRPr>
            </a:lvl3pPr>
            <a:lvl4pPr>
              <a:lnSpc>
                <a:spcPct val="93000"/>
              </a:lnSpc>
              <a:spcAft>
                <a:spcPts val="575"/>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4pPr>
            <a:lvl5pPr>
              <a:lnSpc>
                <a:spcPct val="93000"/>
              </a:lnSpc>
              <a:spcAft>
                <a:spcPts val="288"/>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9pPr>
          </a:lstStyle>
          <a:p>
            <a:pPr eaLnBrk="1">
              <a:lnSpc>
                <a:spcPct val="100000"/>
              </a:lnSpc>
              <a:spcAft>
                <a:spcPct val="0"/>
              </a:spcAft>
              <a:buClrTx/>
              <a:buFontTx/>
              <a:buNone/>
            </a:pPr>
            <a:r>
              <a:rPr lang="en-US" altLang="en-US" sz="907">
                <a:solidFill>
                  <a:srgbClr val="FFFFFF"/>
                </a:solidFill>
                <a:latin typeface="EngraversGothic BT Regular" charset="0"/>
              </a:rPr>
              <a:t>© Stephen E. Palmer, 2002</a:t>
            </a:r>
          </a:p>
        </p:txBody>
      </p:sp>
      <p:sp>
        <p:nvSpPr>
          <p:cNvPr id="5122" name="Text Box 2">
            <a:extLst>
              <a:ext uri="{FF2B5EF4-FFF2-40B4-BE49-F238E27FC236}">
                <a16:creationId xmlns:a16="http://schemas.microsoft.com/office/drawing/2014/main" id="{CEFCC1C7-5D62-4058-911E-F77FDE0DFDF0}"/>
              </a:ext>
            </a:extLst>
          </p:cNvPr>
          <p:cNvSpPr txBox="1">
            <a:spLocks noChangeArrowheads="1"/>
          </p:cNvSpPr>
          <p:nvPr/>
        </p:nvSpPr>
        <p:spPr bwMode="auto">
          <a:xfrm>
            <a:off x="2281040" y="187220"/>
            <a:ext cx="3290038" cy="588315"/>
          </a:xfrm>
          <a:prstGeom prst="rect">
            <a:avLst/>
          </a:prstGeom>
          <a:noFill/>
          <a:ln w="9525">
            <a:noFill/>
            <a:round/>
            <a:headEnd/>
            <a:tailEnd/>
          </a:ln>
          <a:effectLst/>
        </p:spPr>
        <p:txBody>
          <a:bodyPr wrap="none" lIns="81646" tIns="42456" rIns="81646" bIns="42456">
            <a:spAutoFit/>
          </a:bodyPr>
          <a:lstStyle/>
          <a:p>
            <a:pPr>
              <a:buSzPct val="100000"/>
              <a:tabLst>
                <a:tab pos="656722" algn="l"/>
                <a:tab pos="1313444" algn="l"/>
                <a:tab pos="1970166" algn="l"/>
                <a:tab pos="2626888" algn="l"/>
                <a:tab pos="3283610" algn="l"/>
                <a:tab pos="3940332" algn="l"/>
              </a:tabLst>
              <a:defRPr/>
            </a:pPr>
            <a:r>
              <a:rPr lang="en-US" sz="3266" b="1">
                <a:solidFill>
                  <a:srgbClr val="000000"/>
                </a:solidFill>
                <a:effectLst>
                  <a:outerShdw blurRad="38100" dist="38100" dir="2700000" algn="tl">
                    <a:srgbClr val="C0C0C0"/>
                  </a:outerShdw>
                </a:effectLst>
              </a:rPr>
              <a:t>The Visual System</a:t>
            </a:r>
          </a:p>
        </p:txBody>
      </p:sp>
      <p:sp>
        <p:nvSpPr>
          <p:cNvPr id="10244" name="Text Box 3">
            <a:extLst>
              <a:ext uri="{FF2B5EF4-FFF2-40B4-BE49-F238E27FC236}">
                <a16:creationId xmlns:a16="http://schemas.microsoft.com/office/drawing/2014/main" id="{4C30492F-7271-4195-A65E-3DFCFE4C4B9F}"/>
              </a:ext>
            </a:extLst>
          </p:cNvPr>
          <p:cNvSpPr txBox="1">
            <a:spLocks noChangeArrowheads="1"/>
          </p:cNvSpPr>
          <p:nvPr/>
        </p:nvSpPr>
        <p:spPr bwMode="auto">
          <a:xfrm>
            <a:off x="2888784" y="921697"/>
            <a:ext cx="6043099" cy="979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46" tIns="42456" rIns="81646" bIns="42456">
            <a:spAutoFit/>
          </a:bodyPr>
          <a:lstStyle>
            <a:lvl1pPr>
              <a:lnSpc>
                <a:spcPct val="93000"/>
              </a:lnSpc>
              <a:spcAft>
                <a:spcPts val="1425"/>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Lst>
              <a:defRPr sz="3200">
                <a:solidFill>
                  <a:srgbClr val="000000"/>
                </a:solidFill>
                <a:latin typeface="Arial" panose="020B0604020202020204" pitchFamily="34" charset="0"/>
                <a:ea typeface="SimSun" panose="02010600030101010101" pitchFamily="2" charset="-122"/>
              </a:defRPr>
            </a:lvl1pPr>
            <a:lvl2pPr>
              <a:lnSpc>
                <a:spcPct val="93000"/>
              </a:lnSpc>
              <a:spcAft>
                <a:spcPts val="113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Lst>
              <a:defRPr sz="2800">
                <a:solidFill>
                  <a:srgbClr val="000000"/>
                </a:solidFill>
                <a:latin typeface="Arial" panose="020B0604020202020204" pitchFamily="34" charset="0"/>
                <a:ea typeface="SimSun" panose="02010600030101010101" pitchFamily="2" charset="-122"/>
              </a:defRPr>
            </a:lvl2pPr>
            <a:lvl3pPr>
              <a:lnSpc>
                <a:spcPct val="93000"/>
              </a:lnSpc>
              <a:spcAft>
                <a:spcPts val="850"/>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Lst>
              <a:defRPr sz="2400">
                <a:solidFill>
                  <a:srgbClr val="000000"/>
                </a:solidFill>
                <a:latin typeface="Arial" panose="020B0604020202020204" pitchFamily="34" charset="0"/>
                <a:ea typeface="SimSun" panose="02010600030101010101" pitchFamily="2" charset="-122"/>
              </a:defRPr>
            </a:lvl3pPr>
            <a:lvl4pPr>
              <a:lnSpc>
                <a:spcPct val="93000"/>
              </a:lnSpc>
              <a:spcAft>
                <a:spcPts val="575"/>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SimSun" panose="02010600030101010101" pitchFamily="2" charset="-122"/>
              </a:defRPr>
            </a:lvl4pPr>
            <a:lvl5pPr>
              <a:lnSpc>
                <a:spcPct val="93000"/>
              </a:lnSpc>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SimSun" panose="02010600030101010101" pitchFamily="2" charset="-122"/>
              </a:defRPr>
            </a:lvl9pPr>
          </a:lstStyle>
          <a:p>
            <a:pPr eaLnBrk="1">
              <a:lnSpc>
                <a:spcPct val="100000"/>
              </a:lnSpc>
              <a:spcAft>
                <a:spcPct val="0"/>
              </a:spcAft>
              <a:buClrTx/>
              <a:buFontTx/>
              <a:buNone/>
            </a:pPr>
            <a:r>
              <a:rPr lang="en-US" altLang="en-US" sz="2903"/>
              <a:t>Both eye and brain are required for </a:t>
            </a:r>
          </a:p>
          <a:p>
            <a:pPr eaLnBrk="1">
              <a:lnSpc>
                <a:spcPct val="100000"/>
              </a:lnSpc>
              <a:spcAft>
                <a:spcPct val="0"/>
              </a:spcAft>
              <a:buClrTx/>
              <a:buFontTx/>
              <a:buNone/>
            </a:pPr>
            <a:r>
              <a:rPr lang="en-US" altLang="en-US" sz="2903"/>
              <a:t>	functional vision</a:t>
            </a:r>
          </a:p>
        </p:txBody>
      </p:sp>
      <p:sp>
        <p:nvSpPr>
          <p:cNvPr id="10245" name="Text Box 4">
            <a:extLst>
              <a:ext uri="{FF2B5EF4-FFF2-40B4-BE49-F238E27FC236}">
                <a16:creationId xmlns:a16="http://schemas.microsoft.com/office/drawing/2014/main" id="{D1371391-DECA-4754-821D-7B8689707638}"/>
              </a:ext>
            </a:extLst>
          </p:cNvPr>
          <p:cNvSpPr txBox="1">
            <a:spLocks noChangeArrowheads="1"/>
          </p:cNvSpPr>
          <p:nvPr/>
        </p:nvSpPr>
        <p:spPr bwMode="auto">
          <a:xfrm>
            <a:off x="2851340" y="4648809"/>
            <a:ext cx="6687506" cy="142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46" tIns="42456" rIns="81646" bIns="42456">
            <a:spAutoFit/>
          </a:bodyPr>
          <a:lstStyle>
            <a:lvl1pPr>
              <a:lnSpc>
                <a:spcPct val="93000"/>
              </a:lnSpc>
              <a:spcAft>
                <a:spcPts val="1425"/>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3200">
                <a:solidFill>
                  <a:srgbClr val="000000"/>
                </a:solidFill>
                <a:latin typeface="Arial" panose="020B0604020202020204" pitchFamily="34" charset="0"/>
                <a:ea typeface="SimSun" panose="02010600030101010101" pitchFamily="2" charset="-122"/>
              </a:defRPr>
            </a:lvl1pPr>
            <a:lvl2pPr>
              <a:lnSpc>
                <a:spcPct val="93000"/>
              </a:lnSpc>
              <a:spcAft>
                <a:spcPts val="113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Arial" panose="020B0604020202020204" pitchFamily="34" charset="0"/>
                <a:ea typeface="SimSun" panose="02010600030101010101" pitchFamily="2" charset="-122"/>
              </a:defRPr>
            </a:lvl2pPr>
            <a:lvl3pPr>
              <a:lnSpc>
                <a:spcPct val="93000"/>
              </a:lnSpc>
              <a:spcAft>
                <a:spcPts val="850"/>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Arial" panose="020B0604020202020204" pitchFamily="34" charset="0"/>
                <a:ea typeface="SimSun" panose="02010600030101010101" pitchFamily="2" charset="-122"/>
              </a:defRPr>
            </a:lvl3pPr>
            <a:lvl4pPr>
              <a:lnSpc>
                <a:spcPct val="93000"/>
              </a:lnSpc>
              <a:spcAft>
                <a:spcPts val="575"/>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SimSun" panose="02010600030101010101" pitchFamily="2" charset="-122"/>
              </a:defRPr>
            </a:lvl4pPr>
            <a:lvl5pPr>
              <a:lnSpc>
                <a:spcPct val="93000"/>
              </a:lnSpc>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SimSun" panose="02010600030101010101" pitchFamily="2" charset="-122"/>
              </a:defRPr>
            </a:lvl9pPr>
          </a:lstStyle>
          <a:p>
            <a:pPr eaLnBrk="1">
              <a:lnSpc>
                <a:spcPct val="100000"/>
              </a:lnSpc>
              <a:spcAft>
                <a:spcPct val="0"/>
              </a:spcAft>
              <a:buClrTx/>
              <a:buFontTx/>
              <a:buNone/>
            </a:pPr>
            <a:r>
              <a:rPr lang="en-US" altLang="en-US" sz="2903"/>
              <a:t>Two kinds of blindness:</a:t>
            </a:r>
          </a:p>
          <a:p>
            <a:pPr eaLnBrk="1">
              <a:lnSpc>
                <a:spcPct val="100000"/>
              </a:lnSpc>
              <a:spcAft>
                <a:spcPct val="0"/>
              </a:spcAft>
              <a:buClrTx/>
              <a:buFontTx/>
              <a:buNone/>
            </a:pPr>
            <a:r>
              <a:rPr lang="en-US" altLang="en-US" sz="2903"/>
              <a:t>    Normal blindness (eye dysfunction)</a:t>
            </a:r>
          </a:p>
          <a:p>
            <a:pPr eaLnBrk="1">
              <a:lnSpc>
                <a:spcPct val="100000"/>
              </a:lnSpc>
              <a:spcAft>
                <a:spcPct val="0"/>
              </a:spcAft>
              <a:buClrTx/>
              <a:buFontTx/>
              <a:buNone/>
            </a:pPr>
            <a:r>
              <a:rPr lang="en-US" altLang="en-US" sz="2903"/>
              <a:t>    Cortical blindness (brain dysfunction)</a:t>
            </a:r>
          </a:p>
        </p:txBody>
      </p:sp>
      <p:pic>
        <p:nvPicPr>
          <p:cNvPr id="10246" name="Picture 5">
            <a:extLst>
              <a:ext uri="{FF2B5EF4-FFF2-40B4-BE49-F238E27FC236}">
                <a16:creationId xmlns:a16="http://schemas.microsoft.com/office/drawing/2014/main" id="{C41B285E-479D-4DC2-BBCC-30ADC5386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025" y="2786694"/>
            <a:ext cx="2524585" cy="2298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0247" name="Rectangle 6">
            <a:extLst>
              <a:ext uri="{FF2B5EF4-FFF2-40B4-BE49-F238E27FC236}">
                <a16:creationId xmlns:a16="http://schemas.microsoft.com/office/drawing/2014/main" id="{F6DAE1A3-EC63-4774-927C-8C8969DC2FFE}"/>
              </a:ext>
            </a:extLst>
          </p:cNvPr>
          <p:cNvSpPr>
            <a:spLocks noChangeArrowheads="1"/>
          </p:cNvSpPr>
          <p:nvPr/>
        </p:nvSpPr>
        <p:spPr bwMode="auto">
          <a:xfrm>
            <a:off x="8619146" y="6611735"/>
            <a:ext cx="1509807" cy="225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46" tIns="42456" rIns="81646" bIns="42456">
            <a:spAutoFit/>
          </a:bodyPr>
          <a:lstStyle>
            <a:lvl1pPr>
              <a:lnSpc>
                <a:spcPct val="93000"/>
              </a:lnSpc>
              <a:spcAft>
                <a:spcPts val="1425"/>
              </a:spcAft>
              <a:buClr>
                <a:srgbClr val="000000"/>
              </a:buClr>
              <a:buSzPct val="100000"/>
              <a:buFont typeface="Times New Roman" panose="02020603050405020304" pitchFamily="18" charset="0"/>
              <a:buChar char="•"/>
              <a:tabLst>
                <a:tab pos="723900" algn="l"/>
                <a:tab pos="1447800" algn="l"/>
              </a:tabLst>
              <a:defRPr sz="3200">
                <a:solidFill>
                  <a:srgbClr val="000000"/>
                </a:solidFill>
                <a:latin typeface="Arial" panose="020B0604020202020204" pitchFamily="34" charset="0"/>
                <a:ea typeface="SimSun" panose="02010600030101010101" pitchFamily="2" charset="-122"/>
              </a:defRPr>
            </a:lvl1pPr>
            <a:lvl2pPr>
              <a:lnSpc>
                <a:spcPct val="93000"/>
              </a:lnSpc>
              <a:spcAft>
                <a:spcPts val="1138"/>
              </a:spcAft>
              <a:buClr>
                <a:srgbClr val="000000"/>
              </a:buClr>
              <a:buSzPct val="100000"/>
              <a:buFont typeface="Times New Roman" panose="02020603050405020304" pitchFamily="18" charset="0"/>
              <a:buChar char="–"/>
              <a:tabLst>
                <a:tab pos="723900" algn="l"/>
                <a:tab pos="1447800" algn="l"/>
              </a:tabLst>
              <a:defRPr sz="2800">
                <a:solidFill>
                  <a:srgbClr val="000000"/>
                </a:solidFill>
                <a:latin typeface="Arial" panose="020B0604020202020204" pitchFamily="34" charset="0"/>
                <a:ea typeface="SimSun" panose="02010600030101010101" pitchFamily="2" charset="-122"/>
              </a:defRPr>
            </a:lvl2pPr>
            <a:lvl3pPr>
              <a:lnSpc>
                <a:spcPct val="93000"/>
              </a:lnSpc>
              <a:spcAft>
                <a:spcPts val="850"/>
              </a:spcAft>
              <a:buClr>
                <a:srgbClr val="000000"/>
              </a:buClr>
              <a:buSzPct val="100000"/>
              <a:buFont typeface="Times New Roman" panose="02020603050405020304" pitchFamily="18" charset="0"/>
              <a:buChar char="•"/>
              <a:tabLst>
                <a:tab pos="723900" algn="l"/>
                <a:tab pos="1447800" algn="l"/>
              </a:tabLst>
              <a:defRPr sz="2400">
                <a:solidFill>
                  <a:srgbClr val="000000"/>
                </a:solidFill>
                <a:latin typeface="Arial" panose="020B0604020202020204" pitchFamily="34" charset="0"/>
                <a:ea typeface="SimSun" panose="02010600030101010101" pitchFamily="2" charset="-122"/>
              </a:defRPr>
            </a:lvl3pPr>
            <a:lvl4pPr>
              <a:lnSpc>
                <a:spcPct val="93000"/>
              </a:lnSpc>
              <a:spcAft>
                <a:spcPts val="575"/>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4pPr>
            <a:lvl5pPr>
              <a:lnSpc>
                <a:spcPct val="93000"/>
              </a:lnSpc>
              <a:spcAft>
                <a:spcPts val="288"/>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buChar char="»"/>
              <a:tabLst>
                <a:tab pos="723900" algn="l"/>
                <a:tab pos="1447800" algn="l"/>
              </a:tabLst>
              <a:defRPr sz="2000">
                <a:solidFill>
                  <a:srgbClr val="000000"/>
                </a:solidFill>
                <a:latin typeface="Arial" panose="020B0604020202020204" pitchFamily="34" charset="0"/>
                <a:ea typeface="SimSun" panose="02010600030101010101" pitchFamily="2" charset="-122"/>
              </a:defRPr>
            </a:lvl9pPr>
          </a:lstStyle>
          <a:p>
            <a:pPr eaLnBrk="1">
              <a:lnSpc>
                <a:spcPct val="100000"/>
              </a:lnSpc>
              <a:spcAft>
                <a:spcPct val="0"/>
              </a:spcAft>
              <a:buClrTx/>
              <a:buFontTx/>
              <a:buNone/>
            </a:pPr>
            <a:r>
              <a:rPr lang="en-US" altLang="en-US" sz="907">
                <a:latin typeface="EngraversGothic BT Regular" charset="0"/>
              </a:rPr>
              <a:t>© Stephen E. Palmer, 2002</a:t>
            </a:r>
          </a:p>
        </p:txBody>
      </p:sp>
      <p:pic>
        <p:nvPicPr>
          <p:cNvPr id="10248" name="Picture 2" descr="brain_2">
            <a:extLst>
              <a:ext uri="{FF2B5EF4-FFF2-40B4-BE49-F238E27FC236}">
                <a16:creationId xmlns:a16="http://schemas.microsoft.com/office/drawing/2014/main" id="{0663DDD7-BC6C-41B2-A571-4CBD8D1EF2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3520" y="2017653"/>
            <a:ext cx="2524586" cy="2631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084896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TotalTime>
  <Words>1900</Words>
  <Application>Microsoft Office PowerPoint</Application>
  <PresentationFormat>Widescreen</PresentationFormat>
  <Paragraphs>262</Paragraphs>
  <Slides>57</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57</vt:i4>
      </vt:variant>
    </vt:vector>
  </HeadingPairs>
  <TitlesOfParts>
    <vt:vector size="67" baseType="lpstr">
      <vt:lpstr>Arial</vt:lpstr>
      <vt:lpstr>Calibri</vt:lpstr>
      <vt:lpstr>Calibri Light</vt:lpstr>
      <vt:lpstr>Calibri-Light</vt:lpstr>
      <vt:lpstr>EngraversGothic BT Regular</vt:lpstr>
      <vt:lpstr>Gotham-Light</vt:lpstr>
      <vt:lpstr>SabonLTStd-Roman</vt:lpstr>
      <vt:lpstr>Times New Roman</vt:lpstr>
      <vt:lpstr>Wingdings</vt:lpstr>
      <vt:lpstr>Office Theme</vt:lpstr>
      <vt:lpstr>Learning About the World around us Visual System</vt:lpstr>
      <vt:lpstr>The Eye and Light</vt:lpstr>
      <vt:lpstr>The visual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Visual Grasp Reflex moves the eyes towards a suddenly appearing peripheral signal </vt:lpstr>
      <vt:lpstr>PowerPoint Presentation</vt:lpstr>
      <vt:lpstr>PowerPoint Presentation</vt:lpstr>
      <vt:lpstr>PowerPoint Presentation</vt:lpstr>
      <vt:lpstr>PowerPoint Presentation</vt:lpstr>
      <vt:lpstr>Transmission from the eye.</vt:lpstr>
      <vt:lpstr>PowerPoint Presentation</vt:lpstr>
      <vt:lpstr>PowerPoint Presentation</vt:lpstr>
      <vt:lpstr>PowerPoint Presentation</vt:lpstr>
      <vt:lpstr>PowerPoint Presentation</vt:lpstr>
      <vt:lpstr>Color Perception</vt:lpstr>
      <vt:lpstr>PowerPoint Presentation</vt:lpstr>
      <vt:lpstr>PowerPoint Presentation</vt:lpstr>
      <vt:lpstr>PowerPoint Presentation</vt:lpstr>
      <vt:lpstr>PowerPoint Presentation</vt:lpstr>
      <vt:lpstr>PowerPoint Presentation</vt:lpstr>
      <vt:lpstr>From rods and Cones to LGN and V1 </vt:lpstr>
      <vt:lpstr>PowerPoint Presentation</vt:lpstr>
      <vt:lpstr>Hubel and Wiesel</vt:lpstr>
      <vt:lpstr>Function of the V1</vt:lpstr>
      <vt:lpstr>summary</vt:lpstr>
      <vt:lpstr> Object recognition</vt:lpstr>
      <vt:lpstr>PowerPoint Presentation</vt:lpstr>
      <vt:lpstr>Gestalt principles of perceptual organization</vt:lpstr>
      <vt:lpstr>Gestalt principles</vt:lpstr>
      <vt:lpstr>Helmholtz’s theory of unconscious inference(1867)</vt:lpstr>
      <vt:lpstr>Object Recognition</vt:lpstr>
      <vt:lpstr>How Do We Recognize Objects From Different Viewpoints?</vt:lpstr>
      <vt:lpstr>Structural-Description Models:</vt:lpstr>
      <vt:lpstr>Recognition by Components</vt:lpstr>
      <vt:lpstr>PowerPoint Presentation</vt:lpstr>
      <vt:lpstr>Image-Description Models</vt:lpstr>
      <vt:lpstr>PowerPoint Presentation</vt:lpstr>
      <vt:lpstr>Object recognition</vt:lpstr>
      <vt:lpstr>Object Recognition</vt:lpstr>
      <vt:lpstr>Pattern Recognition </vt:lpstr>
      <vt:lpstr>Pattern Invariance- Pattern recognition</vt:lpstr>
      <vt:lpstr>Attention</vt:lpstr>
      <vt:lpstr>Change Blindness</vt:lpstr>
      <vt:lpstr>Eye movements and vision</vt:lpstr>
      <vt:lpstr>Multitasking &amp; Attention</vt:lpstr>
      <vt:lpstr>PowerPoint Presentation</vt:lpstr>
      <vt:lpstr>Alan Burgess</vt:lpstr>
      <vt:lpstr>PowerPoint Presentation</vt:lpstr>
      <vt:lpstr>PowerPoint Presentation</vt:lpstr>
      <vt:lpstr>PowerPoint Presentation</vt:lpstr>
      <vt:lpstr>What/Where Pathways Evidence from Neuropsychology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About the World around us Visual System</dc:title>
  <dc:creator>Kavita Vemuri</dc:creator>
  <cp:lastModifiedBy>Kavita Vemuri</cp:lastModifiedBy>
  <cp:revision>4</cp:revision>
  <dcterms:created xsi:type="dcterms:W3CDTF">2022-03-15T14:36:54Z</dcterms:created>
  <dcterms:modified xsi:type="dcterms:W3CDTF">2022-03-16T05:41:41Z</dcterms:modified>
</cp:coreProperties>
</file>